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 id="2147483674" r:id="rId2"/>
    <p:sldMasterId id="2147483675" r:id="rId3"/>
    <p:sldMasterId id="2147483676" r:id="rId4"/>
  </p:sldMasterIdLst>
  <p:notesMasterIdLst>
    <p:notesMasterId r:id="rId67"/>
  </p:notesMasterIdLst>
  <p:sldIdLst>
    <p:sldId id="256" r:id="rId5"/>
    <p:sldId id="257" r:id="rId6"/>
    <p:sldId id="258" r:id="rId7"/>
    <p:sldId id="259" r:id="rId8"/>
    <p:sldId id="260" r:id="rId9"/>
    <p:sldId id="261" r:id="rId10"/>
    <p:sldId id="262" r:id="rId11"/>
    <p:sldId id="325" r:id="rId12"/>
    <p:sldId id="264" r:id="rId13"/>
    <p:sldId id="265" r:id="rId14"/>
    <p:sldId id="266" r:id="rId15"/>
    <p:sldId id="267" r:id="rId16"/>
    <p:sldId id="268" r:id="rId17"/>
    <p:sldId id="269" r:id="rId18"/>
    <p:sldId id="270" r:id="rId19"/>
    <p:sldId id="271"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282" r:id="rId36"/>
    <p:sldId id="283" r:id="rId37"/>
    <p:sldId id="284" r:id="rId38"/>
    <p:sldId id="285" r:id="rId39"/>
    <p:sldId id="286" r:id="rId40"/>
    <p:sldId id="287" r:id="rId41"/>
    <p:sldId id="289" r:id="rId42"/>
    <p:sldId id="290" r:id="rId43"/>
    <p:sldId id="291" r:id="rId44"/>
    <p:sldId id="292" r:id="rId45"/>
    <p:sldId id="320" r:id="rId46"/>
    <p:sldId id="324" r:id="rId47"/>
    <p:sldId id="319" r:id="rId48"/>
    <p:sldId id="297" r:id="rId49"/>
    <p:sldId id="327" r:id="rId50"/>
    <p:sldId id="328" r:id="rId51"/>
    <p:sldId id="331" r:id="rId52"/>
    <p:sldId id="329" r:id="rId53"/>
    <p:sldId id="332" r:id="rId54"/>
    <p:sldId id="333" r:id="rId55"/>
    <p:sldId id="334" r:id="rId56"/>
    <p:sldId id="335" r:id="rId57"/>
    <p:sldId id="298" r:id="rId58"/>
    <p:sldId id="321" r:id="rId59"/>
    <p:sldId id="323" r:id="rId60"/>
    <p:sldId id="326" r:id="rId61"/>
    <p:sldId id="299" r:id="rId62"/>
    <p:sldId id="300" r:id="rId63"/>
    <p:sldId id="301" r:id="rId64"/>
    <p:sldId id="302" r:id="rId65"/>
    <p:sldId id="303" r:id="rId66"/>
  </p:sldIdLst>
  <p:sldSz cx="9144000" cy="6858000" type="screen4x3"/>
  <p:notesSz cx="6858000" cy="9144000"/>
  <p:embeddedFontLst>
    <p:embeddedFont>
      <p:font typeface="ＭＳ Ｐゴシック" panose="020B0600070205080204" pitchFamily="34" charset="-128"/>
      <p:regular r:id="rId68"/>
    </p:embeddedFont>
    <p:embeddedFont>
      <p:font typeface="Arial Black" panose="020B0A04020102020204" pitchFamily="34" charset="0"/>
      <p:bold r:id="rId69"/>
    </p:embeddedFont>
    <p:embeddedFont>
      <p:font typeface="Arial Narrow" panose="020B0606020202030204" pitchFamily="34" charset="0"/>
      <p:regular r:id="rId70"/>
      <p:bold r:id="rId71"/>
      <p:italic r:id="rId72"/>
      <p:boldItalic r:id="rId73"/>
    </p:embeddedFont>
    <p:embeddedFont>
      <p:font typeface="Cabin"/>
      <p:regular r:id="rId74"/>
      <p:bold r:id="rId75"/>
      <p:italic r:id="rId76"/>
      <p:boldItalic r:id="rId77"/>
    </p:embeddedFont>
    <p:embeddedFont>
      <p:font typeface="Calibri" panose="020F0502020204030204" pitchFamily="34" charset="0"/>
      <p:regular r:id="rId78"/>
      <p:bold r:id="rId79"/>
      <p:italic r:id="rId80"/>
      <p:boldItalic r:id="rId81"/>
    </p:embeddedFont>
    <p:embeddedFont>
      <p:font typeface="Lato Black" panose="020B0604020202020204" charset="0"/>
      <p:bold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p_user_01" initials="l" lastIdx="1" clrIdx="0">
    <p:extLst>
      <p:ext uri="{19B8F6BF-5375-455C-9EA6-DF929625EA0E}">
        <p15:presenceInfo xmlns:p15="http://schemas.microsoft.com/office/powerpoint/2012/main" userId="lp_user_0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EBDEF7-0635-4AC4-A400-3A914C0AAE78}">
  <a:tblStyle styleId="{E9EBDEF7-0635-4AC4-A400-3A914C0AAE7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E2BAC4E-A8D0-4CC8-B4A6-68C6F88AD87E}" styleName="Table_1">
    <a:wholeTbl>
      <a:tcTxStyle>
        <a:font>
          <a:latin typeface="Arial"/>
          <a:ea typeface="Arial"/>
          <a:cs typeface="Arial"/>
        </a:font>
        <a:srgbClr val="336666"/>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218" y="114"/>
      </p:cViewPr>
      <p:guideLst>
        <p:guide orient="horz" pos="2160"/>
        <p:guide pos="2880"/>
      </p:guideLst>
    </p:cSldViewPr>
  </p:slideViewPr>
  <p:notesTextViewPr>
    <p:cViewPr>
      <p:scale>
        <a:sx n="1" d="1"/>
        <a:sy n="1" d="1"/>
      </p:scale>
      <p:origin x="0" y="0"/>
    </p:cViewPr>
  </p:notesTextViewPr>
  <p:sorterViewPr>
    <p:cViewPr>
      <p:scale>
        <a:sx n="100" d="100"/>
        <a:sy n="100" d="100"/>
      </p:scale>
      <p:origin x="0" y="-69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font" Target="fonts/font1.fntdata"/><Relationship Id="rId76" Type="http://schemas.openxmlformats.org/officeDocument/2006/relationships/font" Target="fonts/font9.fntdata"/><Relationship Id="rId84"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font" Target="fonts/font7.fntdata"/><Relationship Id="rId79" Type="http://schemas.openxmlformats.org/officeDocument/2006/relationships/font" Target="fonts/font12.fntdata"/><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font" Target="fonts/font15.fntdata"/><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2.fntdata"/><Relationship Id="rId77" Type="http://schemas.openxmlformats.org/officeDocument/2006/relationships/font" Target="fonts/font10.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er\Documents\CRBOH\AGM%202018\2017%20Statistics%20-%20ROH%20&amp;%20ROH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Active Members (ROH &amp; ROHT) vs Retired member Trend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'[2017 Statistics - ROH &amp; ROHT.xlsx]Sheet1'!$B$5</c:f>
              <c:strCache>
                <c:ptCount val="1"/>
                <c:pt idx="0">
                  <c:v>Active</c:v>
                </c:pt>
              </c:strCache>
            </c:strRef>
          </c:tx>
          <c:spPr>
            <a:solidFill>
              <a:schemeClr val="accent1"/>
            </a:solidFill>
            <a:ln>
              <a:noFill/>
            </a:ln>
            <a:effectLst/>
          </c:spPr>
          <c:invertIfNegative val="0"/>
          <c:cat>
            <c:numRef>
              <c:f>'[2017 Statistics - ROH &amp; ROHT.xlsx]Sheet1'!$C$4:$J$4</c:f>
              <c:numCache>
                <c:formatCode>General</c:formatCode>
                <c:ptCount val="8"/>
                <c:pt idx="0">
                  <c:v>2010</c:v>
                </c:pt>
                <c:pt idx="1">
                  <c:v>2011</c:v>
                </c:pt>
                <c:pt idx="2">
                  <c:v>2012</c:v>
                </c:pt>
                <c:pt idx="3">
                  <c:v>2013</c:v>
                </c:pt>
                <c:pt idx="4">
                  <c:v>2014</c:v>
                </c:pt>
                <c:pt idx="5">
                  <c:v>2015</c:v>
                </c:pt>
                <c:pt idx="6">
                  <c:v>2016</c:v>
                </c:pt>
                <c:pt idx="7">
                  <c:v>2017</c:v>
                </c:pt>
              </c:numCache>
            </c:numRef>
          </c:cat>
          <c:val>
            <c:numRef>
              <c:f>'[2017 Statistics - ROH &amp; ROHT.xlsx]Sheet1'!$C$5:$J$5</c:f>
              <c:numCache>
                <c:formatCode>General</c:formatCode>
                <c:ptCount val="8"/>
                <c:pt idx="0">
                  <c:v>350</c:v>
                </c:pt>
                <c:pt idx="1">
                  <c:v>361</c:v>
                </c:pt>
                <c:pt idx="2">
                  <c:v>353</c:v>
                </c:pt>
                <c:pt idx="3">
                  <c:v>339</c:v>
                </c:pt>
                <c:pt idx="4">
                  <c:v>345</c:v>
                </c:pt>
                <c:pt idx="5">
                  <c:v>349</c:v>
                </c:pt>
                <c:pt idx="6">
                  <c:v>347</c:v>
                </c:pt>
                <c:pt idx="7">
                  <c:v>352</c:v>
                </c:pt>
              </c:numCache>
            </c:numRef>
          </c:val>
          <c:extLst>
            <c:ext xmlns:c16="http://schemas.microsoft.com/office/drawing/2014/chart" uri="{C3380CC4-5D6E-409C-BE32-E72D297353CC}">
              <c16:uniqueId val="{00000000-6AB9-4CAB-AD33-EA3FBEB4161C}"/>
            </c:ext>
          </c:extLst>
        </c:ser>
        <c:ser>
          <c:idx val="1"/>
          <c:order val="1"/>
          <c:tx>
            <c:strRef>
              <c:f>'[2017 Statistics - ROH &amp; ROHT.xlsx]Sheet1'!$B$6</c:f>
              <c:strCache>
                <c:ptCount val="1"/>
                <c:pt idx="0">
                  <c:v>Retired</c:v>
                </c:pt>
              </c:strCache>
            </c:strRef>
          </c:tx>
          <c:spPr>
            <a:solidFill>
              <a:schemeClr val="accent2"/>
            </a:solidFill>
            <a:ln>
              <a:noFill/>
            </a:ln>
            <a:effectLst/>
          </c:spPr>
          <c:invertIfNegative val="0"/>
          <c:cat>
            <c:numRef>
              <c:f>'[2017 Statistics - ROH &amp; ROHT.xlsx]Sheet1'!$C$4:$J$4</c:f>
              <c:numCache>
                <c:formatCode>General</c:formatCode>
                <c:ptCount val="8"/>
                <c:pt idx="0">
                  <c:v>2010</c:v>
                </c:pt>
                <c:pt idx="1">
                  <c:v>2011</c:v>
                </c:pt>
                <c:pt idx="2">
                  <c:v>2012</c:v>
                </c:pt>
                <c:pt idx="3">
                  <c:v>2013</c:v>
                </c:pt>
                <c:pt idx="4">
                  <c:v>2014</c:v>
                </c:pt>
                <c:pt idx="5">
                  <c:v>2015</c:v>
                </c:pt>
                <c:pt idx="6">
                  <c:v>2016</c:v>
                </c:pt>
                <c:pt idx="7">
                  <c:v>2017</c:v>
                </c:pt>
              </c:numCache>
            </c:numRef>
          </c:cat>
          <c:val>
            <c:numRef>
              <c:f>'[2017 Statistics - ROH &amp; ROHT.xlsx]Sheet1'!$C$6:$J$6</c:f>
              <c:numCache>
                <c:formatCode>General</c:formatCode>
                <c:ptCount val="8"/>
                <c:pt idx="0">
                  <c:v>39</c:v>
                </c:pt>
                <c:pt idx="1">
                  <c:v>48</c:v>
                </c:pt>
                <c:pt idx="2">
                  <c:v>57</c:v>
                </c:pt>
                <c:pt idx="3">
                  <c:v>59</c:v>
                </c:pt>
                <c:pt idx="4">
                  <c:v>69</c:v>
                </c:pt>
                <c:pt idx="5">
                  <c:v>76</c:v>
                </c:pt>
                <c:pt idx="6">
                  <c:v>89</c:v>
                </c:pt>
                <c:pt idx="7">
                  <c:v>100</c:v>
                </c:pt>
              </c:numCache>
            </c:numRef>
          </c:val>
          <c:extLst>
            <c:ext xmlns:c16="http://schemas.microsoft.com/office/drawing/2014/chart" uri="{C3380CC4-5D6E-409C-BE32-E72D297353CC}">
              <c16:uniqueId val="{00000001-6AB9-4CAB-AD33-EA3FBEB4161C}"/>
            </c:ext>
          </c:extLst>
        </c:ser>
        <c:dLbls>
          <c:showLegendKey val="0"/>
          <c:showVal val="0"/>
          <c:showCatName val="0"/>
          <c:showSerName val="0"/>
          <c:showPercent val="0"/>
          <c:showBubbleSize val="0"/>
        </c:dLbls>
        <c:gapWidth val="219"/>
        <c:overlap val="-27"/>
        <c:axId val="466318568"/>
        <c:axId val="466318896"/>
      </c:barChart>
      <c:catAx>
        <c:axId val="466318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mn-cs"/>
              </a:defRPr>
            </a:pPr>
            <a:endParaRPr lang="en-US"/>
          </a:p>
        </c:txPr>
        <c:crossAx val="466318896"/>
        <c:crosses val="autoZero"/>
        <c:auto val="1"/>
        <c:lblAlgn val="ctr"/>
        <c:lblOffset val="100"/>
        <c:noMultiLvlLbl val="0"/>
      </c:catAx>
      <c:valAx>
        <c:axId val="46631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66318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58BE91-8B24-4F13-8EEB-EEC75D92698D}"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2A1C9C5B-EF72-4179-9BD9-6EACC4ACCEE1}">
      <dgm:prSet phldrT="[Text]" custT="1"/>
      <dgm:spPr>
        <a:solidFill>
          <a:srgbClr val="A5FA6C"/>
        </a:solidFill>
      </dgm:spPr>
      <dgm:t>
        <a:bodyPr/>
        <a:lstStyle/>
        <a:p>
          <a:r>
            <a:rPr lang="en-US" sz="1800" b="1" dirty="0">
              <a:solidFill>
                <a:schemeClr val="tx2"/>
              </a:solidFill>
            </a:rPr>
            <a:t>ROHT</a:t>
          </a:r>
        </a:p>
        <a:p>
          <a:r>
            <a:rPr lang="en-US" sz="1300" dirty="0">
              <a:solidFill>
                <a:schemeClr val="tx2"/>
              </a:solidFill>
            </a:rPr>
            <a:t>M/C &amp; Essay</a:t>
          </a:r>
        </a:p>
      </dgm:t>
    </dgm:pt>
    <dgm:pt modelId="{7A23DE44-4241-4714-B270-7E807386ECCA}" type="parTrans" cxnId="{C5AADD01-7B1F-4B48-9F40-48C5F4F70B1F}">
      <dgm:prSet/>
      <dgm:spPr/>
      <dgm:t>
        <a:bodyPr/>
        <a:lstStyle/>
        <a:p>
          <a:endParaRPr lang="en-US"/>
        </a:p>
      </dgm:t>
    </dgm:pt>
    <dgm:pt modelId="{5680B25F-52F2-40D3-9E8D-4555D007B585}" type="sibTrans" cxnId="{C5AADD01-7B1F-4B48-9F40-48C5F4F70B1F}">
      <dgm:prSet/>
      <dgm:spPr/>
      <dgm:t>
        <a:bodyPr/>
        <a:lstStyle/>
        <a:p>
          <a:endParaRPr lang="en-US"/>
        </a:p>
      </dgm:t>
    </dgm:pt>
    <dgm:pt modelId="{13CF1FB4-0024-490E-BAC2-1ACC53A2384E}">
      <dgm:prSet phldrT="[Text]" custT="1"/>
      <dgm:spPr/>
      <dgm:t>
        <a:bodyPr/>
        <a:lstStyle/>
        <a:p>
          <a:r>
            <a:rPr lang="en-US" sz="1800" b="1" dirty="0">
              <a:solidFill>
                <a:schemeClr val="tx2"/>
              </a:solidFill>
            </a:rPr>
            <a:t>ROH</a:t>
          </a:r>
        </a:p>
        <a:p>
          <a:r>
            <a:rPr lang="en-US" sz="1300" b="1" dirty="0">
              <a:solidFill>
                <a:schemeClr val="tx2"/>
              </a:solidFill>
            </a:rPr>
            <a:t>M/C &amp; Essay</a:t>
          </a:r>
        </a:p>
        <a:p>
          <a:r>
            <a:rPr lang="en-US" sz="1300" b="1" dirty="0">
              <a:solidFill>
                <a:schemeClr val="tx2"/>
              </a:solidFill>
            </a:rPr>
            <a:t>Oral</a:t>
          </a:r>
        </a:p>
      </dgm:t>
    </dgm:pt>
    <dgm:pt modelId="{3279D4A3-C636-4F71-8330-C320CA9E305B}" type="parTrans" cxnId="{37C57FD2-182E-4B46-A513-2FA0D45A0BF3}">
      <dgm:prSet/>
      <dgm:spPr/>
      <dgm:t>
        <a:bodyPr/>
        <a:lstStyle/>
        <a:p>
          <a:endParaRPr lang="en-US"/>
        </a:p>
      </dgm:t>
    </dgm:pt>
    <dgm:pt modelId="{579198D7-658D-4E96-B251-971A6E5C4F9F}" type="sibTrans" cxnId="{37C57FD2-182E-4B46-A513-2FA0D45A0BF3}">
      <dgm:prSet/>
      <dgm:spPr/>
      <dgm:t>
        <a:bodyPr/>
        <a:lstStyle/>
        <a:p>
          <a:endParaRPr lang="en-US"/>
        </a:p>
      </dgm:t>
    </dgm:pt>
    <dgm:pt modelId="{0DB13E17-FCEF-4C95-9CE7-776FE44E549D}">
      <dgm:prSet phldrT="[Text]" custT="1"/>
      <dgm:spPr/>
      <dgm:t>
        <a:bodyPr/>
        <a:lstStyle/>
        <a:p>
          <a:r>
            <a:rPr lang="en-US" sz="1800" b="1" dirty="0">
              <a:solidFill>
                <a:schemeClr val="tx2"/>
              </a:solidFill>
            </a:rPr>
            <a:t>ROH Fast Track 2</a:t>
          </a:r>
        </a:p>
        <a:p>
          <a:r>
            <a:rPr lang="en-US" sz="1500" dirty="0">
              <a:solidFill>
                <a:schemeClr val="tx2"/>
              </a:solidFill>
            </a:rPr>
            <a:t>Essay Only</a:t>
          </a:r>
        </a:p>
      </dgm:t>
    </dgm:pt>
    <dgm:pt modelId="{8165557E-3122-49BD-8345-2101385E05A1}" type="parTrans" cxnId="{2CEEFF0D-749C-43FA-BD01-DC1C7C0ED3B0}">
      <dgm:prSet/>
      <dgm:spPr/>
      <dgm:t>
        <a:bodyPr/>
        <a:lstStyle/>
        <a:p>
          <a:endParaRPr lang="en-US"/>
        </a:p>
      </dgm:t>
    </dgm:pt>
    <dgm:pt modelId="{EB41D197-CDD7-434A-952A-4BE2D0CC9930}" type="sibTrans" cxnId="{2CEEFF0D-749C-43FA-BD01-DC1C7C0ED3B0}">
      <dgm:prSet/>
      <dgm:spPr/>
      <dgm:t>
        <a:bodyPr/>
        <a:lstStyle/>
        <a:p>
          <a:endParaRPr lang="en-US"/>
        </a:p>
      </dgm:t>
    </dgm:pt>
    <dgm:pt modelId="{720A79C9-9895-49C7-957E-119A41D176D3}">
      <dgm:prSet phldrT="[Text]" custT="1"/>
      <dgm:spPr/>
      <dgm:t>
        <a:bodyPr/>
        <a:lstStyle/>
        <a:p>
          <a:r>
            <a:rPr lang="en-US" sz="1800" b="1" dirty="0">
              <a:solidFill>
                <a:schemeClr val="tx2"/>
              </a:solidFill>
            </a:rPr>
            <a:t>ROH Fast Track 1</a:t>
          </a:r>
        </a:p>
        <a:p>
          <a:r>
            <a:rPr lang="en-US" sz="1500" dirty="0">
              <a:solidFill>
                <a:schemeClr val="tx2"/>
              </a:solidFill>
            </a:rPr>
            <a:t>M/C only</a:t>
          </a:r>
        </a:p>
      </dgm:t>
    </dgm:pt>
    <dgm:pt modelId="{E4390DE6-78B2-449F-ACC1-AD3DBAA81A9B}" type="parTrans" cxnId="{0A87D294-EE09-4836-9F34-BBE82C96F074}">
      <dgm:prSet/>
      <dgm:spPr/>
      <dgm:t>
        <a:bodyPr/>
        <a:lstStyle/>
        <a:p>
          <a:endParaRPr lang="en-US"/>
        </a:p>
      </dgm:t>
    </dgm:pt>
    <dgm:pt modelId="{D0EB9B7C-5BFD-4349-8EEF-926E3EB0B299}" type="sibTrans" cxnId="{0A87D294-EE09-4836-9F34-BBE82C96F074}">
      <dgm:prSet/>
      <dgm:spPr/>
      <dgm:t>
        <a:bodyPr/>
        <a:lstStyle/>
        <a:p>
          <a:endParaRPr lang="en-US"/>
        </a:p>
      </dgm:t>
    </dgm:pt>
    <dgm:pt modelId="{D04773A0-9D86-4B8D-A246-DD528C61BDD3}">
      <dgm:prSet phldrT="[Text]" custT="1"/>
      <dgm:spPr/>
      <dgm:t>
        <a:bodyPr/>
        <a:lstStyle/>
        <a:p>
          <a:r>
            <a:rPr lang="en-US" sz="1800" b="1" dirty="0">
              <a:solidFill>
                <a:schemeClr val="tx2"/>
              </a:solidFill>
            </a:rPr>
            <a:t>NAR</a:t>
          </a:r>
        </a:p>
        <a:p>
          <a:r>
            <a:rPr lang="en-US" sz="1300" dirty="0">
              <a:solidFill>
                <a:schemeClr val="tx2"/>
              </a:solidFill>
            </a:rPr>
            <a:t>Oral</a:t>
          </a:r>
        </a:p>
      </dgm:t>
    </dgm:pt>
    <dgm:pt modelId="{DDC93F39-36B0-4108-9246-F6D3CB088DE3}" type="parTrans" cxnId="{1AF854A8-4A7E-41D7-A254-5BEFB11920D8}">
      <dgm:prSet/>
      <dgm:spPr/>
      <dgm:t>
        <a:bodyPr/>
        <a:lstStyle/>
        <a:p>
          <a:endParaRPr lang="en-US"/>
        </a:p>
      </dgm:t>
    </dgm:pt>
    <dgm:pt modelId="{FB7CB3C1-1563-45A3-AD5C-E08731E8EB04}" type="sibTrans" cxnId="{1AF854A8-4A7E-41D7-A254-5BEFB11920D8}">
      <dgm:prSet/>
      <dgm:spPr/>
      <dgm:t>
        <a:bodyPr/>
        <a:lstStyle/>
        <a:p>
          <a:endParaRPr lang="en-US"/>
        </a:p>
      </dgm:t>
    </dgm:pt>
    <dgm:pt modelId="{0F4CD84E-0A7B-4D01-B995-3C710F4A05B4}" type="pres">
      <dgm:prSet presAssocID="{4C58BE91-8B24-4F13-8EEB-EEC75D92698D}" presName="cycle" presStyleCnt="0">
        <dgm:presLayoutVars>
          <dgm:dir/>
          <dgm:resizeHandles val="exact"/>
        </dgm:presLayoutVars>
      </dgm:prSet>
      <dgm:spPr/>
    </dgm:pt>
    <dgm:pt modelId="{FAD9B428-024B-4E76-92EB-EBCBC59F8EEC}" type="pres">
      <dgm:prSet presAssocID="{2A1C9C5B-EF72-4179-9BD9-6EACC4ACCEE1}" presName="node" presStyleLbl="node1" presStyleIdx="0" presStyleCnt="5">
        <dgm:presLayoutVars>
          <dgm:bulletEnabled val="1"/>
        </dgm:presLayoutVars>
      </dgm:prSet>
      <dgm:spPr/>
    </dgm:pt>
    <dgm:pt modelId="{89EEB1C8-E970-4188-914A-BD3B9DBF600A}" type="pres">
      <dgm:prSet presAssocID="{2A1C9C5B-EF72-4179-9BD9-6EACC4ACCEE1}" presName="spNode" presStyleCnt="0"/>
      <dgm:spPr/>
    </dgm:pt>
    <dgm:pt modelId="{39DA2F59-FC86-47A0-8C93-786A675981EF}" type="pres">
      <dgm:prSet presAssocID="{5680B25F-52F2-40D3-9E8D-4555D007B585}" presName="sibTrans" presStyleLbl="sibTrans1D1" presStyleIdx="0" presStyleCnt="5"/>
      <dgm:spPr/>
    </dgm:pt>
    <dgm:pt modelId="{7824CBB8-263F-4CAB-A1A8-D91272358CCF}" type="pres">
      <dgm:prSet presAssocID="{13CF1FB4-0024-490E-BAC2-1ACC53A2384E}" presName="node" presStyleLbl="node1" presStyleIdx="1" presStyleCnt="5">
        <dgm:presLayoutVars>
          <dgm:bulletEnabled val="1"/>
        </dgm:presLayoutVars>
      </dgm:prSet>
      <dgm:spPr/>
    </dgm:pt>
    <dgm:pt modelId="{BAA02048-0379-40E2-A626-B5277046BFC8}" type="pres">
      <dgm:prSet presAssocID="{13CF1FB4-0024-490E-BAC2-1ACC53A2384E}" presName="spNode" presStyleCnt="0"/>
      <dgm:spPr/>
    </dgm:pt>
    <dgm:pt modelId="{50ED0089-D378-480C-BD73-9818938DDAB3}" type="pres">
      <dgm:prSet presAssocID="{579198D7-658D-4E96-B251-971A6E5C4F9F}" presName="sibTrans" presStyleLbl="sibTrans1D1" presStyleIdx="1" presStyleCnt="5"/>
      <dgm:spPr/>
    </dgm:pt>
    <dgm:pt modelId="{9E391FF9-25AB-45D3-84DE-558B7A24701B}" type="pres">
      <dgm:prSet presAssocID="{0DB13E17-FCEF-4C95-9CE7-776FE44E549D}" presName="node" presStyleLbl="node1" presStyleIdx="2" presStyleCnt="5">
        <dgm:presLayoutVars>
          <dgm:bulletEnabled val="1"/>
        </dgm:presLayoutVars>
      </dgm:prSet>
      <dgm:spPr/>
    </dgm:pt>
    <dgm:pt modelId="{ECD43EDD-9C0A-4B4C-91CA-348D0CB1997B}" type="pres">
      <dgm:prSet presAssocID="{0DB13E17-FCEF-4C95-9CE7-776FE44E549D}" presName="spNode" presStyleCnt="0"/>
      <dgm:spPr/>
    </dgm:pt>
    <dgm:pt modelId="{044EBEE0-B626-4A0B-977C-E4885DD98C49}" type="pres">
      <dgm:prSet presAssocID="{EB41D197-CDD7-434A-952A-4BE2D0CC9930}" presName="sibTrans" presStyleLbl="sibTrans1D1" presStyleIdx="2" presStyleCnt="5"/>
      <dgm:spPr/>
    </dgm:pt>
    <dgm:pt modelId="{D657B6D2-AA52-4FF1-B642-D1DE0E472F4B}" type="pres">
      <dgm:prSet presAssocID="{720A79C9-9895-49C7-957E-119A41D176D3}" presName="node" presStyleLbl="node1" presStyleIdx="3" presStyleCnt="5">
        <dgm:presLayoutVars>
          <dgm:bulletEnabled val="1"/>
        </dgm:presLayoutVars>
      </dgm:prSet>
      <dgm:spPr/>
    </dgm:pt>
    <dgm:pt modelId="{F0D6DCE6-6840-4557-B16B-D82A141FE371}" type="pres">
      <dgm:prSet presAssocID="{720A79C9-9895-49C7-957E-119A41D176D3}" presName="spNode" presStyleCnt="0"/>
      <dgm:spPr/>
    </dgm:pt>
    <dgm:pt modelId="{B16F0111-397D-42FD-94A9-D7A234FAB711}" type="pres">
      <dgm:prSet presAssocID="{D0EB9B7C-5BFD-4349-8EEF-926E3EB0B299}" presName="sibTrans" presStyleLbl="sibTrans1D1" presStyleIdx="3" presStyleCnt="5"/>
      <dgm:spPr/>
    </dgm:pt>
    <dgm:pt modelId="{5993CACB-BA1B-4D41-A704-70200436E866}" type="pres">
      <dgm:prSet presAssocID="{D04773A0-9D86-4B8D-A246-DD528C61BDD3}" presName="node" presStyleLbl="node1" presStyleIdx="4" presStyleCnt="5">
        <dgm:presLayoutVars>
          <dgm:bulletEnabled val="1"/>
        </dgm:presLayoutVars>
      </dgm:prSet>
      <dgm:spPr/>
    </dgm:pt>
    <dgm:pt modelId="{FE045EB8-B29D-418D-87EC-BC20772FA61C}" type="pres">
      <dgm:prSet presAssocID="{D04773A0-9D86-4B8D-A246-DD528C61BDD3}" presName="spNode" presStyleCnt="0"/>
      <dgm:spPr/>
    </dgm:pt>
    <dgm:pt modelId="{0A09CBA6-A20D-493B-9435-CABABF6D0C8B}" type="pres">
      <dgm:prSet presAssocID="{FB7CB3C1-1563-45A3-AD5C-E08731E8EB04}" presName="sibTrans" presStyleLbl="sibTrans1D1" presStyleIdx="4" presStyleCnt="5"/>
      <dgm:spPr/>
    </dgm:pt>
  </dgm:ptLst>
  <dgm:cxnLst>
    <dgm:cxn modelId="{C5AADD01-7B1F-4B48-9F40-48C5F4F70B1F}" srcId="{4C58BE91-8B24-4F13-8EEB-EEC75D92698D}" destId="{2A1C9C5B-EF72-4179-9BD9-6EACC4ACCEE1}" srcOrd="0" destOrd="0" parTransId="{7A23DE44-4241-4714-B270-7E807386ECCA}" sibTransId="{5680B25F-52F2-40D3-9E8D-4555D007B585}"/>
    <dgm:cxn modelId="{2CEEFF0D-749C-43FA-BD01-DC1C7C0ED3B0}" srcId="{4C58BE91-8B24-4F13-8EEB-EEC75D92698D}" destId="{0DB13E17-FCEF-4C95-9CE7-776FE44E549D}" srcOrd="2" destOrd="0" parTransId="{8165557E-3122-49BD-8345-2101385E05A1}" sibTransId="{EB41D197-CDD7-434A-952A-4BE2D0CC9930}"/>
    <dgm:cxn modelId="{4748711D-AFA3-4D8B-88EE-CEC042898614}" type="presOf" srcId="{0DB13E17-FCEF-4C95-9CE7-776FE44E549D}" destId="{9E391FF9-25AB-45D3-84DE-558B7A24701B}" srcOrd="0" destOrd="0" presId="urn:microsoft.com/office/officeart/2005/8/layout/cycle6"/>
    <dgm:cxn modelId="{8AE30425-D6E3-450B-B7ED-E7AA3C8A6F1E}" type="presOf" srcId="{5680B25F-52F2-40D3-9E8D-4555D007B585}" destId="{39DA2F59-FC86-47A0-8C93-786A675981EF}" srcOrd="0" destOrd="0" presId="urn:microsoft.com/office/officeart/2005/8/layout/cycle6"/>
    <dgm:cxn modelId="{B1CA4D47-B756-4C45-818A-96B0A06BE820}" type="presOf" srcId="{D0EB9B7C-5BFD-4349-8EEF-926E3EB0B299}" destId="{B16F0111-397D-42FD-94A9-D7A234FAB711}" srcOrd="0" destOrd="0" presId="urn:microsoft.com/office/officeart/2005/8/layout/cycle6"/>
    <dgm:cxn modelId="{68DB1951-DBB3-4A23-9ABE-96341A792E9C}" type="presOf" srcId="{EB41D197-CDD7-434A-952A-4BE2D0CC9930}" destId="{044EBEE0-B626-4A0B-977C-E4885DD98C49}" srcOrd="0" destOrd="0" presId="urn:microsoft.com/office/officeart/2005/8/layout/cycle6"/>
    <dgm:cxn modelId="{5646CC8F-A6AB-482A-9A70-4351180642AE}" type="presOf" srcId="{2A1C9C5B-EF72-4179-9BD9-6EACC4ACCEE1}" destId="{FAD9B428-024B-4E76-92EB-EBCBC59F8EEC}" srcOrd="0" destOrd="0" presId="urn:microsoft.com/office/officeart/2005/8/layout/cycle6"/>
    <dgm:cxn modelId="{0A87D294-EE09-4836-9F34-BBE82C96F074}" srcId="{4C58BE91-8B24-4F13-8EEB-EEC75D92698D}" destId="{720A79C9-9895-49C7-957E-119A41D176D3}" srcOrd="3" destOrd="0" parTransId="{E4390DE6-78B2-449F-ACC1-AD3DBAA81A9B}" sibTransId="{D0EB9B7C-5BFD-4349-8EEF-926E3EB0B299}"/>
    <dgm:cxn modelId="{57144B96-7D9C-4DC1-A2D4-D278B284CA78}" type="presOf" srcId="{720A79C9-9895-49C7-957E-119A41D176D3}" destId="{D657B6D2-AA52-4FF1-B642-D1DE0E472F4B}" srcOrd="0" destOrd="0" presId="urn:microsoft.com/office/officeart/2005/8/layout/cycle6"/>
    <dgm:cxn modelId="{3A33A5A6-F5B1-46BB-803D-1A57F927AA79}" type="presOf" srcId="{D04773A0-9D86-4B8D-A246-DD528C61BDD3}" destId="{5993CACB-BA1B-4D41-A704-70200436E866}" srcOrd="0" destOrd="0" presId="urn:microsoft.com/office/officeart/2005/8/layout/cycle6"/>
    <dgm:cxn modelId="{1AF854A8-4A7E-41D7-A254-5BEFB11920D8}" srcId="{4C58BE91-8B24-4F13-8EEB-EEC75D92698D}" destId="{D04773A0-9D86-4B8D-A246-DD528C61BDD3}" srcOrd="4" destOrd="0" parTransId="{DDC93F39-36B0-4108-9246-F6D3CB088DE3}" sibTransId="{FB7CB3C1-1563-45A3-AD5C-E08731E8EB04}"/>
    <dgm:cxn modelId="{050CE3AE-6254-42EE-9047-D2B09078EEAE}" type="presOf" srcId="{579198D7-658D-4E96-B251-971A6E5C4F9F}" destId="{50ED0089-D378-480C-BD73-9818938DDAB3}" srcOrd="0" destOrd="0" presId="urn:microsoft.com/office/officeart/2005/8/layout/cycle6"/>
    <dgm:cxn modelId="{D02D5CCD-45E0-414F-811D-B292E5B4C057}" type="presOf" srcId="{FB7CB3C1-1563-45A3-AD5C-E08731E8EB04}" destId="{0A09CBA6-A20D-493B-9435-CABABF6D0C8B}" srcOrd="0" destOrd="0" presId="urn:microsoft.com/office/officeart/2005/8/layout/cycle6"/>
    <dgm:cxn modelId="{37C57FD2-182E-4B46-A513-2FA0D45A0BF3}" srcId="{4C58BE91-8B24-4F13-8EEB-EEC75D92698D}" destId="{13CF1FB4-0024-490E-BAC2-1ACC53A2384E}" srcOrd="1" destOrd="0" parTransId="{3279D4A3-C636-4F71-8330-C320CA9E305B}" sibTransId="{579198D7-658D-4E96-B251-971A6E5C4F9F}"/>
    <dgm:cxn modelId="{5C1BFADF-7E38-40E1-8363-9B421C2917BE}" type="presOf" srcId="{13CF1FB4-0024-490E-BAC2-1ACC53A2384E}" destId="{7824CBB8-263F-4CAB-A1A8-D91272358CCF}" srcOrd="0" destOrd="0" presId="urn:microsoft.com/office/officeart/2005/8/layout/cycle6"/>
    <dgm:cxn modelId="{AEE4A4E8-DB88-4136-82A5-A772012661BA}" type="presOf" srcId="{4C58BE91-8B24-4F13-8EEB-EEC75D92698D}" destId="{0F4CD84E-0A7B-4D01-B995-3C710F4A05B4}" srcOrd="0" destOrd="0" presId="urn:microsoft.com/office/officeart/2005/8/layout/cycle6"/>
    <dgm:cxn modelId="{CE9D66C9-8FDA-42D9-A3E9-B72EBAD6B6D4}" type="presParOf" srcId="{0F4CD84E-0A7B-4D01-B995-3C710F4A05B4}" destId="{FAD9B428-024B-4E76-92EB-EBCBC59F8EEC}" srcOrd="0" destOrd="0" presId="urn:microsoft.com/office/officeart/2005/8/layout/cycle6"/>
    <dgm:cxn modelId="{103FF9F8-168D-4D11-B1B9-A3D4813B967B}" type="presParOf" srcId="{0F4CD84E-0A7B-4D01-B995-3C710F4A05B4}" destId="{89EEB1C8-E970-4188-914A-BD3B9DBF600A}" srcOrd="1" destOrd="0" presId="urn:microsoft.com/office/officeart/2005/8/layout/cycle6"/>
    <dgm:cxn modelId="{4AF0D1C7-F11F-4C6F-AF68-C81147F8A18A}" type="presParOf" srcId="{0F4CD84E-0A7B-4D01-B995-3C710F4A05B4}" destId="{39DA2F59-FC86-47A0-8C93-786A675981EF}" srcOrd="2" destOrd="0" presId="urn:microsoft.com/office/officeart/2005/8/layout/cycle6"/>
    <dgm:cxn modelId="{1ED55959-62F7-40FE-9FFC-D4E9A441E660}" type="presParOf" srcId="{0F4CD84E-0A7B-4D01-B995-3C710F4A05B4}" destId="{7824CBB8-263F-4CAB-A1A8-D91272358CCF}" srcOrd="3" destOrd="0" presId="urn:microsoft.com/office/officeart/2005/8/layout/cycle6"/>
    <dgm:cxn modelId="{216FC1BB-7CDF-40EF-8D8E-F843CACEE548}" type="presParOf" srcId="{0F4CD84E-0A7B-4D01-B995-3C710F4A05B4}" destId="{BAA02048-0379-40E2-A626-B5277046BFC8}" srcOrd="4" destOrd="0" presId="urn:microsoft.com/office/officeart/2005/8/layout/cycle6"/>
    <dgm:cxn modelId="{4EC7F799-6386-4CF3-9178-02B35CB4BB09}" type="presParOf" srcId="{0F4CD84E-0A7B-4D01-B995-3C710F4A05B4}" destId="{50ED0089-D378-480C-BD73-9818938DDAB3}" srcOrd="5" destOrd="0" presId="urn:microsoft.com/office/officeart/2005/8/layout/cycle6"/>
    <dgm:cxn modelId="{0AE33B17-A850-4295-AFC2-F8C033870506}" type="presParOf" srcId="{0F4CD84E-0A7B-4D01-B995-3C710F4A05B4}" destId="{9E391FF9-25AB-45D3-84DE-558B7A24701B}" srcOrd="6" destOrd="0" presId="urn:microsoft.com/office/officeart/2005/8/layout/cycle6"/>
    <dgm:cxn modelId="{AB75CBB3-7AF6-469A-9739-6AF8D157615D}" type="presParOf" srcId="{0F4CD84E-0A7B-4D01-B995-3C710F4A05B4}" destId="{ECD43EDD-9C0A-4B4C-91CA-348D0CB1997B}" srcOrd="7" destOrd="0" presId="urn:microsoft.com/office/officeart/2005/8/layout/cycle6"/>
    <dgm:cxn modelId="{77CD0857-C1F5-46E5-8C60-FB960B72796C}" type="presParOf" srcId="{0F4CD84E-0A7B-4D01-B995-3C710F4A05B4}" destId="{044EBEE0-B626-4A0B-977C-E4885DD98C49}" srcOrd="8" destOrd="0" presId="urn:microsoft.com/office/officeart/2005/8/layout/cycle6"/>
    <dgm:cxn modelId="{F0729EF5-6C58-400C-AE02-221597780B0E}" type="presParOf" srcId="{0F4CD84E-0A7B-4D01-B995-3C710F4A05B4}" destId="{D657B6D2-AA52-4FF1-B642-D1DE0E472F4B}" srcOrd="9" destOrd="0" presId="urn:microsoft.com/office/officeart/2005/8/layout/cycle6"/>
    <dgm:cxn modelId="{0DD8F4CA-A567-45A1-BB3F-83FCCFF7BF45}" type="presParOf" srcId="{0F4CD84E-0A7B-4D01-B995-3C710F4A05B4}" destId="{F0D6DCE6-6840-4557-B16B-D82A141FE371}" srcOrd="10" destOrd="0" presId="urn:microsoft.com/office/officeart/2005/8/layout/cycle6"/>
    <dgm:cxn modelId="{7247D64A-0D26-42D2-AD2C-D3794A67B385}" type="presParOf" srcId="{0F4CD84E-0A7B-4D01-B995-3C710F4A05B4}" destId="{B16F0111-397D-42FD-94A9-D7A234FAB711}" srcOrd="11" destOrd="0" presId="urn:microsoft.com/office/officeart/2005/8/layout/cycle6"/>
    <dgm:cxn modelId="{88DDAA9B-1A65-4B35-AF99-6552FAAD38A7}" type="presParOf" srcId="{0F4CD84E-0A7B-4D01-B995-3C710F4A05B4}" destId="{5993CACB-BA1B-4D41-A704-70200436E866}" srcOrd="12" destOrd="0" presId="urn:microsoft.com/office/officeart/2005/8/layout/cycle6"/>
    <dgm:cxn modelId="{E5B989F0-F63B-487D-A9C1-400288324EA5}" type="presParOf" srcId="{0F4CD84E-0A7B-4D01-B995-3C710F4A05B4}" destId="{FE045EB8-B29D-418D-87EC-BC20772FA61C}" srcOrd="13" destOrd="0" presId="urn:microsoft.com/office/officeart/2005/8/layout/cycle6"/>
    <dgm:cxn modelId="{DA25BF48-AF60-4981-A24A-C58FFDB3B8E3}" type="presParOf" srcId="{0F4CD84E-0A7B-4D01-B995-3C710F4A05B4}" destId="{0A09CBA6-A20D-493B-9435-CABABF6D0C8B}"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9B428-024B-4E76-92EB-EBCBC59F8EEC}">
      <dsp:nvSpPr>
        <dsp:cNvPr id="0" name=""/>
        <dsp:cNvSpPr/>
      </dsp:nvSpPr>
      <dsp:spPr>
        <a:xfrm>
          <a:off x="2380505" y="2370"/>
          <a:ext cx="1334988" cy="867742"/>
        </a:xfrm>
        <a:prstGeom prst="roundRect">
          <a:avLst/>
        </a:prstGeom>
        <a:solidFill>
          <a:srgbClr val="A5FA6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ROHT</a:t>
          </a:r>
        </a:p>
        <a:p>
          <a:pPr marL="0" lvl="0" indent="0" algn="ctr" defTabSz="800100">
            <a:lnSpc>
              <a:spcPct val="90000"/>
            </a:lnSpc>
            <a:spcBef>
              <a:spcPct val="0"/>
            </a:spcBef>
            <a:spcAft>
              <a:spcPct val="35000"/>
            </a:spcAft>
            <a:buNone/>
          </a:pPr>
          <a:r>
            <a:rPr lang="en-US" sz="1300" kern="1200" dirty="0">
              <a:solidFill>
                <a:schemeClr val="tx2"/>
              </a:solidFill>
            </a:rPr>
            <a:t>M/C &amp; Essay</a:t>
          </a:r>
        </a:p>
      </dsp:txBody>
      <dsp:txXfrm>
        <a:off x="2422865" y="44730"/>
        <a:ext cx="1250268" cy="783022"/>
      </dsp:txXfrm>
    </dsp:sp>
    <dsp:sp modelId="{39DA2F59-FC86-47A0-8C93-786A675981EF}">
      <dsp:nvSpPr>
        <dsp:cNvPr id="0" name=""/>
        <dsp:cNvSpPr/>
      </dsp:nvSpPr>
      <dsp:spPr>
        <a:xfrm>
          <a:off x="1315405" y="436241"/>
          <a:ext cx="3465188" cy="3465188"/>
        </a:xfrm>
        <a:custGeom>
          <a:avLst/>
          <a:gdLst/>
          <a:ahLst/>
          <a:cxnLst/>
          <a:rect l="0" t="0" r="0" b="0"/>
          <a:pathLst>
            <a:path>
              <a:moveTo>
                <a:pt x="2409246" y="137594"/>
              </a:moveTo>
              <a:arcTo wR="1732594" hR="1732594" stAng="17579295" swAng="195999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824CBB8-263F-4CAB-A1A8-D91272358CCF}">
      <dsp:nvSpPr>
        <dsp:cNvPr id="0" name=""/>
        <dsp:cNvSpPr/>
      </dsp:nvSpPr>
      <dsp:spPr>
        <a:xfrm>
          <a:off x="4028301" y="1199563"/>
          <a:ext cx="1334988" cy="867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ROH</a:t>
          </a:r>
        </a:p>
        <a:p>
          <a:pPr marL="0" lvl="0" indent="0" algn="ctr" defTabSz="800100">
            <a:lnSpc>
              <a:spcPct val="90000"/>
            </a:lnSpc>
            <a:spcBef>
              <a:spcPct val="0"/>
            </a:spcBef>
            <a:spcAft>
              <a:spcPct val="35000"/>
            </a:spcAft>
            <a:buNone/>
          </a:pPr>
          <a:r>
            <a:rPr lang="en-US" sz="1300" b="1" kern="1200" dirty="0">
              <a:solidFill>
                <a:schemeClr val="tx2"/>
              </a:solidFill>
            </a:rPr>
            <a:t>M/C &amp; Essay</a:t>
          </a:r>
        </a:p>
        <a:p>
          <a:pPr marL="0" lvl="0" indent="0" algn="ctr" defTabSz="800100">
            <a:lnSpc>
              <a:spcPct val="90000"/>
            </a:lnSpc>
            <a:spcBef>
              <a:spcPct val="0"/>
            </a:spcBef>
            <a:spcAft>
              <a:spcPct val="35000"/>
            </a:spcAft>
            <a:buNone/>
          </a:pPr>
          <a:r>
            <a:rPr lang="en-US" sz="1300" b="1" kern="1200" dirty="0">
              <a:solidFill>
                <a:schemeClr val="tx2"/>
              </a:solidFill>
            </a:rPr>
            <a:t>Oral</a:t>
          </a:r>
        </a:p>
      </dsp:txBody>
      <dsp:txXfrm>
        <a:off x="4070661" y="1241923"/>
        <a:ext cx="1250268" cy="783022"/>
      </dsp:txXfrm>
    </dsp:sp>
    <dsp:sp modelId="{50ED0089-D378-480C-BD73-9818938DDAB3}">
      <dsp:nvSpPr>
        <dsp:cNvPr id="0" name=""/>
        <dsp:cNvSpPr/>
      </dsp:nvSpPr>
      <dsp:spPr>
        <a:xfrm>
          <a:off x="1315405" y="436241"/>
          <a:ext cx="3465188" cy="3465188"/>
        </a:xfrm>
        <a:custGeom>
          <a:avLst/>
          <a:gdLst/>
          <a:ahLst/>
          <a:cxnLst/>
          <a:rect l="0" t="0" r="0" b="0"/>
          <a:pathLst>
            <a:path>
              <a:moveTo>
                <a:pt x="3462825" y="1642133"/>
              </a:moveTo>
              <a:arcTo wR="1732594" hR="1732594" stAng="21420430" swAng="219511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391FF9-25AB-45D3-84DE-558B7A24701B}">
      <dsp:nvSpPr>
        <dsp:cNvPr id="0" name=""/>
        <dsp:cNvSpPr/>
      </dsp:nvSpPr>
      <dsp:spPr>
        <a:xfrm>
          <a:off x="3398899" y="3136663"/>
          <a:ext cx="1334988" cy="867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ROH Fast Track 2</a:t>
          </a:r>
        </a:p>
        <a:p>
          <a:pPr marL="0" lvl="0" indent="0" algn="ctr" defTabSz="800100">
            <a:lnSpc>
              <a:spcPct val="90000"/>
            </a:lnSpc>
            <a:spcBef>
              <a:spcPct val="0"/>
            </a:spcBef>
            <a:spcAft>
              <a:spcPct val="35000"/>
            </a:spcAft>
            <a:buNone/>
          </a:pPr>
          <a:r>
            <a:rPr lang="en-US" sz="1500" kern="1200" dirty="0">
              <a:solidFill>
                <a:schemeClr val="tx2"/>
              </a:solidFill>
            </a:rPr>
            <a:t>Essay Only</a:t>
          </a:r>
        </a:p>
      </dsp:txBody>
      <dsp:txXfrm>
        <a:off x="3441259" y="3179023"/>
        <a:ext cx="1250268" cy="783022"/>
      </dsp:txXfrm>
    </dsp:sp>
    <dsp:sp modelId="{044EBEE0-B626-4A0B-977C-E4885DD98C49}">
      <dsp:nvSpPr>
        <dsp:cNvPr id="0" name=""/>
        <dsp:cNvSpPr/>
      </dsp:nvSpPr>
      <dsp:spPr>
        <a:xfrm>
          <a:off x="1315405" y="436241"/>
          <a:ext cx="3465188" cy="3465188"/>
        </a:xfrm>
        <a:custGeom>
          <a:avLst/>
          <a:gdLst/>
          <a:ahLst/>
          <a:cxnLst/>
          <a:rect l="0" t="0" r="0" b="0"/>
          <a:pathLst>
            <a:path>
              <a:moveTo>
                <a:pt x="2076618" y="3430690"/>
              </a:moveTo>
              <a:arcTo wR="1732594" hR="1732594" stAng="4712834" swAng="137433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657B6D2-AA52-4FF1-B642-D1DE0E472F4B}">
      <dsp:nvSpPr>
        <dsp:cNvPr id="0" name=""/>
        <dsp:cNvSpPr/>
      </dsp:nvSpPr>
      <dsp:spPr>
        <a:xfrm>
          <a:off x="1362112" y="3136663"/>
          <a:ext cx="1334988" cy="867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ROH Fast Track 1</a:t>
          </a:r>
        </a:p>
        <a:p>
          <a:pPr marL="0" lvl="0" indent="0" algn="ctr" defTabSz="800100">
            <a:lnSpc>
              <a:spcPct val="90000"/>
            </a:lnSpc>
            <a:spcBef>
              <a:spcPct val="0"/>
            </a:spcBef>
            <a:spcAft>
              <a:spcPct val="35000"/>
            </a:spcAft>
            <a:buNone/>
          </a:pPr>
          <a:r>
            <a:rPr lang="en-US" sz="1500" kern="1200" dirty="0">
              <a:solidFill>
                <a:schemeClr val="tx2"/>
              </a:solidFill>
            </a:rPr>
            <a:t>M/C only</a:t>
          </a:r>
        </a:p>
      </dsp:txBody>
      <dsp:txXfrm>
        <a:off x="1404472" y="3179023"/>
        <a:ext cx="1250268" cy="783022"/>
      </dsp:txXfrm>
    </dsp:sp>
    <dsp:sp modelId="{B16F0111-397D-42FD-94A9-D7A234FAB711}">
      <dsp:nvSpPr>
        <dsp:cNvPr id="0" name=""/>
        <dsp:cNvSpPr/>
      </dsp:nvSpPr>
      <dsp:spPr>
        <a:xfrm>
          <a:off x="1315405" y="436241"/>
          <a:ext cx="3465188" cy="3465188"/>
        </a:xfrm>
        <a:custGeom>
          <a:avLst/>
          <a:gdLst/>
          <a:ahLst/>
          <a:cxnLst/>
          <a:rect l="0" t="0" r="0" b="0"/>
          <a:pathLst>
            <a:path>
              <a:moveTo>
                <a:pt x="289352" y="2691206"/>
              </a:moveTo>
              <a:arcTo wR="1732594" hR="1732594" stAng="8784456" swAng="219511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93CACB-BA1B-4D41-A704-70200436E866}">
      <dsp:nvSpPr>
        <dsp:cNvPr id="0" name=""/>
        <dsp:cNvSpPr/>
      </dsp:nvSpPr>
      <dsp:spPr>
        <a:xfrm>
          <a:off x="732710" y="1199563"/>
          <a:ext cx="1334988" cy="867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NAR</a:t>
          </a:r>
        </a:p>
        <a:p>
          <a:pPr marL="0" lvl="0" indent="0" algn="ctr" defTabSz="800100">
            <a:lnSpc>
              <a:spcPct val="90000"/>
            </a:lnSpc>
            <a:spcBef>
              <a:spcPct val="0"/>
            </a:spcBef>
            <a:spcAft>
              <a:spcPct val="35000"/>
            </a:spcAft>
            <a:buNone/>
          </a:pPr>
          <a:r>
            <a:rPr lang="en-US" sz="1300" kern="1200" dirty="0">
              <a:solidFill>
                <a:schemeClr val="tx2"/>
              </a:solidFill>
            </a:rPr>
            <a:t>Oral</a:t>
          </a:r>
        </a:p>
      </dsp:txBody>
      <dsp:txXfrm>
        <a:off x="775070" y="1241923"/>
        <a:ext cx="1250268" cy="783022"/>
      </dsp:txXfrm>
    </dsp:sp>
    <dsp:sp modelId="{0A09CBA6-A20D-493B-9435-CABABF6D0C8B}">
      <dsp:nvSpPr>
        <dsp:cNvPr id="0" name=""/>
        <dsp:cNvSpPr/>
      </dsp:nvSpPr>
      <dsp:spPr>
        <a:xfrm>
          <a:off x="1315405" y="436241"/>
          <a:ext cx="3465188" cy="3465188"/>
        </a:xfrm>
        <a:custGeom>
          <a:avLst/>
          <a:gdLst/>
          <a:ahLst/>
          <a:cxnLst/>
          <a:rect l="0" t="0" r="0" b="0"/>
          <a:pathLst>
            <a:path>
              <a:moveTo>
                <a:pt x="302072" y="755102"/>
              </a:moveTo>
              <a:arcTo wR="1732594" hR="1732594" stAng="12860714" swAng="195999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a:t>
            </a:fld>
            <a:endParaRPr sz="1200" b="0" i="0" u="none" strike="noStrike" cap="none">
              <a:solidFill>
                <a:schemeClr val="dk1"/>
              </a:solidFill>
              <a:latin typeface="Times New Roman"/>
              <a:ea typeface="Times New Roman"/>
              <a:cs typeface="Times New Roman"/>
              <a:sym typeface="Times New Roman"/>
            </a:endParaRPr>
          </a:p>
        </p:txBody>
      </p:sp>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9" name="Shape 219"/>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10</a:t>
            </a:fld>
            <a:endParaRPr sz="1200">
              <a:solidFill>
                <a:schemeClr val="dk1"/>
              </a:solidFill>
              <a:latin typeface="Times New Roman"/>
              <a:ea typeface="Times New Roman"/>
              <a:cs typeface="Times New Roman"/>
              <a:sym typeface="Times New Roman"/>
            </a:endParaRPr>
          </a:p>
        </p:txBody>
      </p:sp>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8" name="Shape 308"/>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11</a:t>
            </a:fld>
            <a:endParaRPr sz="1200">
              <a:solidFill>
                <a:schemeClr val="dk1"/>
              </a:solidFill>
              <a:latin typeface="Times New Roman"/>
              <a:ea typeface="Times New Roman"/>
              <a:cs typeface="Times New Roman"/>
              <a:sym typeface="Times New Roman"/>
            </a:endParaRPr>
          </a:p>
        </p:txBody>
      </p:sp>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6" name="Shape 316"/>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12</a:t>
            </a:fld>
            <a:endParaRPr sz="1200">
              <a:solidFill>
                <a:schemeClr val="dk1"/>
              </a:solidFill>
              <a:latin typeface="Times New Roman"/>
              <a:ea typeface="Times New Roman"/>
              <a:cs typeface="Times New Roman"/>
              <a:sym typeface="Times New Roman"/>
            </a:endParaRPr>
          </a:p>
        </p:txBody>
      </p:sp>
      <p:sp>
        <p:nvSpPr>
          <p:cNvPr id="323" name="Shape 3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4" name="Shape 324"/>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13</a:t>
            </a:fld>
            <a:endParaRPr sz="1200">
              <a:solidFill>
                <a:schemeClr val="dk1"/>
              </a:solidFill>
              <a:latin typeface="Times New Roman"/>
              <a:ea typeface="Times New Roman"/>
              <a:cs typeface="Times New Roman"/>
              <a:sym typeface="Times New Roman"/>
            </a:endParaRPr>
          </a:p>
        </p:txBody>
      </p:sp>
      <p:sp>
        <p:nvSpPr>
          <p:cNvPr id="330" name="Shape 3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1" name="Shape 33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14</a:t>
            </a:fld>
            <a:endParaRPr sz="1200">
              <a:solidFill>
                <a:schemeClr val="dk1"/>
              </a:solidFill>
              <a:latin typeface="Times New Roman"/>
              <a:ea typeface="Times New Roman"/>
              <a:cs typeface="Times New Roman"/>
              <a:sym typeface="Times New Roman"/>
            </a:endParaRPr>
          </a:p>
        </p:txBody>
      </p:sp>
      <p:sp>
        <p:nvSpPr>
          <p:cNvPr id="337" name="Shape 3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8" name="Shape 338"/>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44" name="Shape 344"/>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
        <p:nvSpPr>
          <p:cNvPr id="345" name="Shape 34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15</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1" name="Shape 351"/>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
        <p:nvSpPr>
          <p:cNvPr id="352" name="Shape 352"/>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16</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FA0B9B0-19A9-4EF3-8DAC-1BC610D9521A}" type="slidenum">
              <a:rPr lang="en-US" altLang="en-US" smtClean="0">
                <a:latin typeface="Times New Roman" panose="02020603050405020304" pitchFamily="18" charset="0"/>
              </a:rPr>
              <a:pPr/>
              <a:t>17</a:t>
            </a:fld>
            <a:endParaRPr lang="en-US" altLang="en-US">
              <a:latin typeface="Times New Roman" panose="02020603050405020304" pitchFamily="18" charset="0"/>
            </a:endParaRPr>
          </a:p>
        </p:txBody>
      </p:sp>
      <p:sp>
        <p:nvSpPr>
          <p:cNvPr id="6147"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460C7497-A4BD-4BE7-9BFC-12CA4D72FF7E}" type="slidenum">
              <a:rPr lang="en-US" altLang="en-US" sz="1200"/>
              <a:pPr algn="r" eaLnBrk="1" hangingPunct="1"/>
              <a:t>17</a:t>
            </a:fld>
            <a:endParaRPr lang="en-US" altLang="en-US" sz="1200"/>
          </a:p>
        </p:txBody>
      </p:sp>
      <p:sp>
        <p:nvSpPr>
          <p:cNvPr id="6148"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60640A9D-A464-4299-866B-5DED95C15A9D}" type="slidenum">
              <a:rPr lang="en-US" altLang="en-US" sz="1200">
                <a:latin typeface="Times New Roman" panose="02020603050405020304" pitchFamily="18" charset="0"/>
              </a:rPr>
              <a:pPr algn="r"/>
              <a:t>17</a:t>
            </a:fld>
            <a:endParaRPr lang="en-US" altLang="en-US" sz="1200">
              <a:latin typeface="Times New Roman" panose="02020603050405020304" pitchFamily="18" charset="0"/>
            </a:endParaRPr>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38563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738247B-C3C3-4ECA-BDC3-E3375ED3B233}" type="slidenum">
              <a:rPr lang="en-US" altLang="en-US" smtClean="0">
                <a:latin typeface="Times New Roman" panose="02020603050405020304" pitchFamily="18" charset="0"/>
              </a:rPr>
              <a:pPr/>
              <a:t>18</a:t>
            </a:fld>
            <a:endParaRPr lang="en-US" altLang="en-US">
              <a:latin typeface="Times New Roman" panose="02020603050405020304" pitchFamily="18" charset="0"/>
            </a:endParaRPr>
          </a:p>
        </p:txBody>
      </p:sp>
      <p:sp>
        <p:nvSpPr>
          <p:cNvPr id="81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8C382261-BFC0-4E60-A479-AE10C6203C4B}" type="slidenum">
              <a:rPr lang="en-US" altLang="en-US" sz="1200"/>
              <a:pPr algn="r" eaLnBrk="1" hangingPunct="1"/>
              <a:t>18</a:t>
            </a:fld>
            <a:endParaRPr lang="en-US" altLang="en-US" sz="1200"/>
          </a:p>
        </p:txBody>
      </p:sp>
      <p:sp>
        <p:nvSpPr>
          <p:cNvPr id="819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97BA938E-5A40-4810-85D6-DD8C6FC5295F}" type="slidenum">
              <a:rPr lang="en-US" altLang="en-US" sz="1200">
                <a:latin typeface="Times New Roman" panose="02020603050405020304" pitchFamily="18" charset="0"/>
              </a:rPr>
              <a:pPr algn="r"/>
              <a:t>18</a:t>
            </a:fld>
            <a:endParaRPr lang="en-US" altLang="en-US" sz="1200">
              <a:latin typeface="Times New Roman" panose="02020603050405020304" pitchFamily="18" charset="0"/>
            </a:endParaRPr>
          </a:p>
        </p:txBody>
      </p:sp>
      <p:sp>
        <p:nvSpPr>
          <p:cNvPr id="8197" name="Rectangle 2"/>
          <p:cNvSpPr>
            <a:spLocks noGrp="1" noRot="1" noChangeAspect="1" noChangeArrowheads="1" noTextEdit="1"/>
          </p:cNvSpPr>
          <p:nvPr>
            <p:ph type="sldImg"/>
          </p:nvPr>
        </p:nvSpPr>
        <p:spPr>
          <a:ln/>
        </p:spPr>
      </p:sp>
      <p:sp>
        <p:nvSpPr>
          <p:cNvPr id="81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342037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1D480B5-7726-4D7E-B4E7-FD3D9022485C}" type="slidenum">
              <a:rPr lang="en-US" altLang="en-US" smtClean="0">
                <a:latin typeface="Times New Roman" panose="02020603050405020304" pitchFamily="18" charset="0"/>
              </a:rPr>
              <a:pPr/>
              <a:t>19</a:t>
            </a:fld>
            <a:endParaRPr lang="en-US" altLang="en-US">
              <a:latin typeface="Times New Roman" panose="02020603050405020304" pitchFamily="18" charset="0"/>
            </a:endParaRPr>
          </a:p>
        </p:txBody>
      </p:sp>
      <p:sp>
        <p:nvSpPr>
          <p:cNvPr id="1024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2C83CB26-BCBF-4255-A942-E1D681440FFB}" type="slidenum">
              <a:rPr lang="en-US" altLang="en-US" sz="1200"/>
              <a:pPr algn="r" eaLnBrk="1" hangingPunct="1"/>
              <a:t>19</a:t>
            </a:fld>
            <a:endParaRPr lang="en-US" altLang="en-US" sz="1200"/>
          </a:p>
        </p:txBody>
      </p:sp>
      <p:sp>
        <p:nvSpPr>
          <p:cNvPr id="1024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62D06E5C-59D9-499C-8F8C-ADDB5817CA67}" type="slidenum">
              <a:rPr lang="en-US" altLang="en-US" sz="1200">
                <a:latin typeface="Times New Roman" panose="02020603050405020304" pitchFamily="18" charset="0"/>
              </a:rPr>
              <a:pPr algn="r"/>
              <a:t>19</a:t>
            </a:fld>
            <a:endParaRPr lang="en-US" altLang="en-US" sz="1200">
              <a:latin typeface="Times New Roman" panose="02020603050405020304" pitchFamily="18" charset="0"/>
            </a:endParaRPr>
          </a:p>
        </p:txBody>
      </p:sp>
      <p:sp>
        <p:nvSpPr>
          <p:cNvPr id="10245" name="Rectangle 2"/>
          <p:cNvSpPr>
            <a:spLocks noGrp="1" noRot="1" noChangeAspect="1" noChangeArrowheads="1" noTextEdit="1"/>
          </p:cNvSpPr>
          <p:nvPr>
            <p:ph type="sldImg"/>
          </p:nvPr>
        </p:nvSpPr>
        <p:spPr>
          <a:ln/>
        </p:spPr>
      </p:sp>
      <p:sp>
        <p:nvSpPr>
          <p:cNvPr id="1024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77622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7" name="Shape 22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
        <p:nvSpPr>
          <p:cNvPr id="228" name="Shape 22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2</a:t>
            </a:fld>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4F161D3-5058-42FB-80CF-8DF9FC2E31A1}" type="slidenum">
              <a:rPr lang="en-US" altLang="en-US" smtClean="0">
                <a:latin typeface="Times New Roman" panose="02020603050405020304" pitchFamily="18" charset="0"/>
              </a:rPr>
              <a:pPr/>
              <a:t>20</a:t>
            </a:fld>
            <a:endParaRPr lang="en-US" altLang="en-US">
              <a:latin typeface="Times New Roman" panose="02020603050405020304" pitchFamily="18" charset="0"/>
            </a:endParaRPr>
          </a:p>
        </p:txBody>
      </p:sp>
      <p:sp>
        <p:nvSpPr>
          <p:cNvPr id="122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21120EAB-EFE2-4F64-AD73-D40E74DE43DE}" type="slidenum">
              <a:rPr lang="en-US" altLang="en-US" sz="1200"/>
              <a:pPr algn="r" eaLnBrk="1" hangingPunct="1"/>
              <a:t>20</a:t>
            </a:fld>
            <a:endParaRPr lang="en-US" altLang="en-US" sz="1200"/>
          </a:p>
        </p:txBody>
      </p:sp>
      <p:sp>
        <p:nvSpPr>
          <p:cNvPr id="1229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70E30B9C-DC0C-4950-9212-83DC3BABEA84}" type="slidenum">
              <a:rPr lang="en-US" altLang="en-US" sz="1200">
                <a:latin typeface="Times New Roman" panose="02020603050405020304" pitchFamily="18" charset="0"/>
              </a:rPr>
              <a:pPr algn="r"/>
              <a:t>20</a:t>
            </a:fld>
            <a:endParaRPr lang="en-US" altLang="en-US" sz="1200">
              <a:latin typeface="Times New Roman" panose="02020603050405020304"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298859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674712-7B66-4C0D-865D-F46E65AA0E19}" type="slidenum">
              <a:rPr lang="en-US" altLang="en-US" smtClean="0">
                <a:latin typeface="Times New Roman" panose="02020603050405020304" pitchFamily="18" charset="0"/>
              </a:rPr>
              <a:pPr/>
              <a:t>21</a:t>
            </a:fld>
            <a:endParaRPr lang="en-US" altLang="en-US">
              <a:latin typeface="Times New Roman" panose="02020603050405020304" pitchFamily="18"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AD8EB0F2-EB9D-45CD-85F9-D6F63C59D0CC}" type="slidenum">
              <a:rPr lang="en-US" altLang="en-US" sz="1200"/>
              <a:pPr algn="r" eaLnBrk="1" hangingPunct="1"/>
              <a:t>21</a:t>
            </a:fld>
            <a:endParaRPr lang="en-US" altLang="en-US" sz="1200"/>
          </a:p>
        </p:txBody>
      </p:sp>
      <p:sp>
        <p:nvSpPr>
          <p:cNvPr id="1434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723F6156-BA60-46B9-ADD1-4DBD32437A07}" type="slidenum">
              <a:rPr lang="en-US" altLang="en-US" sz="1200">
                <a:latin typeface="Times New Roman" panose="02020603050405020304" pitchFamily="18" charset="0"/>
              </a:rPr>
              <a:pPr algn="r"/>
              <a:t>21</a:t>
            </a:fld>
            <a:endParaRPr lang="en-US" altLang="en-US" sz="1200">
              <a:latin typeface="Times New Roman" panose="02020603050405020304" pitchFamily="18" charset="0"/>
            </a:endParaRPr>
          </a:p>
        </p:txBody>
      </p:sp>
      <p:sp>
        <p:nvSpPr>
          <p:cNvPr id="14341" name="Rectangle 2"/>
          <p:cNvSpPr>
            <a:spLocks noGrp="1" noRot="1" noChangeAspect="1" noChangeArrowheads="1" noTextEdit="1"/>
          </p:cNvSpPr>
          <p:nvPr>
            <p:ph type="sldImg"/>
          </p:nvPr>
        </p:nvSpPr>
        <p:spPr>
          <a:ln/>
        </p:spPr>
      </p:sp>
      <p:sp>
        <p:nvSpPr>
          <p:cNvPr id="143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373119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72EA5AB-A7B6-4A6B-AD9A-E5E0F7674315}"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
        <p:nvSpPr>
          <p:cNvPr id="16387"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D15DCD43-BEFD-4161-ADBD-28BD30E96330}" type="slidenum">
              <a:rPr lang="en-US" altLang="en-US" sz="1200"/>
              <a:pPr algn="r" eaLnBrk="1" hangingPunct="1"/>
              <a:t>22</a:t>
            </a:fld>
            <a:endParaRPr lang="en-US" altLang="en-US" sz="1200"/>
          </a:p>
        </p:txBody>
      </p:sp>
      <p:sp>
        <p:nvSpPr>
          <p:cNvPr id="16388"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62A77EA1-1353-47E3-B66B-7F296044BB7D}" type="slidenum">
              <a:rPr lang="en-US" altLang="en-US" sz="1200">
                <a:latin typeface="Times New Roman" panose="02020603050405020304" pitchFamily="18" charset="0"/>
              </a:rPr>
              <a:pPr algn="r"/>
              <a:t>22</a:t>
            </a:fld>
            <a:endParaRPr lang="en-US" altLang="en-US" sz="1200">
              <a:latin typeface="Times New Roman" panose="02020603050405020304" pitchFamily="18" charset="0"/>
            </a:endParaRPr>
          </a:p>
        </p:txBody>
      </p:sp>
      <p:sp>
        <p:nvSpPr>
          <p:cNvPr id="16389" name="Rectangle 2"/>
          <p:cNvSpPr>
            <a:spLocks noGrp="1" noRot="1" noChangeAspect="1" noChangeArrowheads="1" noTextEdit="1"/>
          </p:cNvSpPr>
          <p:nvPr>
            <p:ph type="sldImg"/>
          </p:nvPr>
        </p:nvSpPr>
        <p:spPr>
          <a:ln/>
        </p:spPr>
      </p:sp>
      <p:sp>
        <p:nvSpPr>
          <p:cNvPr id="163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713856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0132685-3213-4BA7-B988-A19EC87066D9}" type="slidenum">
              <a:rPr lang="en-US" altLang="en-US" smtClean="0">
                <a:latin typeface="Times New Roman" panose="02020603050405020304" pitchFamily="18" charset="0"/>
              </a:rPr>
              <a:pPr/>
              <a:t>23</a:t>
            </a:fld>
            <a:endParaRPr lang="en-US" altLang="en-US">
              <a:latin typeface="Times New Roman" panose="02020603050405020304" pitchFamily="18" charset="0"/>
            </a:endParaRPr>
          </a:p>
        </p:txBody>
      </p:sp>
      <p:sp>
        <p:nvSpPr>
          <p:cNvPr id="18435"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D183A8B5-8DA0-4D6A-9C8E-A3E7DD368458}" type="slidenum">
              <a:rPr lang="en-US" altLang="en-US" sz="1200"/>
              <a:pPr algn="r" eaLnBrk="1" hangingPunct="1"/>
              <a:t>23</a:t>
            </a:fld>
            <a:endParaRPr lang="en-US" altLang="en-US" sz="1200"/>
          </a:p>
        </p:txBody>
      </p:sp>
      <p:sp>
        <p:nvSpPr>
          <p:cNvPr id="18436"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51C91265-027E-4DA6-B014-6097E9D48A3B}" type="slidenum">
              <a:rPr lang="en-US" altLang="en-US" sz="1200">
                <a:latin typeface="Times New Roman" panose="02020603050405020304" pitchFamily="18" charset="0"/>
              </a:rPr>
              <a:pPr algn="r"/>
              <a:t>23</a:t>
            </a:fld>
            <a:endParaRPr lang="en-US" altLang="en-US" sz="1200">
              <a:latin typeface="Times New Roman" panose="02020603050405020304" pitchFamily="18" charset="0"/>
            </a:endParaRPr>
          </a:p>
        </p:txBody>
      </p:sp>
      <p:sp>
        <p:nvSpPr>
          <p:cNvPr id="18437" name="Rectangle 2"/>
          <p:cNvSpPr>
            <a:spLocks noGrp="1" noRot="1" noChangeAspect="1" noChangeArrowheads="1" noTextEdit="1"/>
          </p:cNvSpPr>
          <p:nvPr>
            <p:ph type="sldImg"/>
          </p:nvPr>
        </p:nvSpPr>
        <p:spPr>
          <a:ln/>
        </p:spPr>
      </p:sp>
      <p:sp>
        <p:nvSpPr>
          <p:cNvPr id="1843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Added to Manitoba and Nfld</a:t>
            </a:r>
          </a:p>
        </p:txBody>
      </p:sp>
    </p:spTree>
    <p:extLst>
      <p:ext uri="{BB962C8B-B14F-4D97-AF65-F5344CB8AC3E}">
        <p14:creationId xmlns:p14="http://schemas.microsoft.com/office/powerpoint/2010/main" val="3326243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3D7F2D5-320D-44EA-9177-DCCF49350B46}"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
        <p:nvSpPr>
          <p:cNvPr id="20483"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41E12909-28F6-4748-8DC7-D8068CAC471B}" type="slidenum">
              <a:rPr lang="en-US" altLang="en-US" sz="1200"/>
              <a:pPr algn="r" eaLnBrk="1" hangingPunct="1"/>
              <a:t>24</a:t>
            </a:fld>
            <a:endParaRPr lang="en-US" altLang="en-US" sz="1200"/>
          </a:p>
        </p:txBody>
      </p:sp>
      <p:sp>
        <p:nvSpPr>
          <p:cNvPr id="20484"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9316EEFA-6B89-4380-ACCD-E487FE7AE902}" type="slidenum">
              <a:rPr lang="en-US" altLang="en-US" sz="1200"/>
              <a:pPr algn="r" eaLnBrk="1" hangingPunct="1"/>
              <a:t>24</a:t>
            </a:fld>
            <a:endParaRPr lang="en-US" altLang="en-US" sz="1200"/>
          </a:p>
        </p:txBody>
      </p:sp>
      <p:sp>
        <p:nvSpPr>
          <p:cNvPr id="20485"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6E317B35-192E-4607-8E95-9105831F92DC}" type="slidenum">
              <a:rPr lang="en-US" altLang="en-US" sz="1200">
                <a:latin typeface="Times New Roman" panose="02020603050405020304" pitchFamily="18" charset="0"/>
              </a:rPr>
              <a:pPr algn="r"/>
              <a:t>24</a:t>
            </a:fld>
            <a:endParaRPr lang="en-US" altLang="en-US" sz="1200">
              <a:latin typeface="Times New Roman" panose="02020603050405020304" pitchFamily="18" charset="0"/>
            </a:endParaRPr>
          </a:p>
        </p:txBody>
      </p:sp>
      <p:sp>
        <p:nvSpPr>
          <p:cNvPr id="20486" name="Rectangle 2"/>
          <p:cNvSpPr>
            <a:spLocks noGrp="1" noRot="1" noChangeAspect="1" noChangeArrowheads="1" noTextEdit="1"/>
          </p:cNvSpPr>
          <p:nvPr>
            <p:ph type="sldImg"/>
          </p:nvPr>
        </p:nvSpPr>
        <p:spPr>
          <a:ln/>
        </p:spPr>
      </p:sp>
      <p:sp>
        <p:nvSpPr>
          <p:cNvPr id="204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838380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68845CF-250A-4AB4-B4A7-5B75F7A3A476}" type="slidenum">
              <a:rPr lang="en-US" altLang="en-US" smtClean="0">
                <a:latin typeface="Times New Roman" panose="02020603050405020304" pitchFamily="18" charset="0"/>
              </a:rPr>
              <a:pPr/>
              <a:t>26</a:t>
            </a:fld>
            <a:endParaRPr lang="en-US" altLang="en-US">
              <a:latin typeface="Times New Roman" panose="02020603050405020304" pitchFamily="18" charset="0"/>
            </a:endParaRPr>
          </a:p>
        </p:txBody>
      </p:sp>
      <p:sp>
        <p:nvSpPr>
          <p:cNvPr id="23555"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0FEA4929-E96C-4B68-B2BB-19B03C8FE20A}" type="slidenum">
              <a:rPr lang="en-US" altLang="en-US" sz="1200"/>
              <a:pPr algn="r" eaLnBrk="1" hangingPunct="1"/>
              <a:t>26</a:t>
            </a:fld>
            <a:endParaRPr lang="en-US" altLang="en-US" sz="1200"/>
          </a:p>
        </p:txBody>
      </p:sp>
      <p:sp>
        <p:nvSpPr>
          <p:cNvPr id="23556"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08CBD778-CD62-4191-B5D9-072439AD20C2}" type="slidenum">
              <a:rPr lang="en-US" altLang="en-US" sz="1200">
                <a:latin typeface="Times New Roman" panose="02020603050405020304" pitchFamily="18" charset="0"/>
              </a:rPr>
              <a:pPr algn="r"/>
              <a:t>26</a:t>
            </a:fld>
            <a:endParaRPr lang="en-US" altLang="en-US" sz="1200">
              <a:latin typeface="Times New Roman" panose="02020603050405020304" pitchFamily="18" charset="0"/>
            </a:endParaRPr>
          </a:p>
        </p:txBody>
      </p:sp>
      <p:sp>
        <p:nvSpPr>
          <p:cNvPr id="23557" name="Rectangle 2"/>
          <p:cNvSpPr>
            <a:spLocks noGrp="1" noRot="1" noChangeAspect="1" noChangeArrowheads="1" noTextEdit="1"/>
          </p:cNvSpPr>
          <p:nvPr>
            <p:ph type="sldImg"/>
          </p:nvPr>
        </p:nvSpPr>
        <p:spPr>
          <a:ln/>
        </p:spPr>
      </p:sp>
      <p:sp>
        <p:nvSpPr>
          <p:cNvPr id="2355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56941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C37D8B6-26E4-421B-86CD-18563BE7DA5D}"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
        <p:nvSpPr>
          <p:cNvPr id="25603"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FAC40816-5C89-4B39-AF45-2880B56FF1EB}" type="slidenum">
              <a:rPr lang="en-US" altLang="en-US" sz="1200"/>
              <a:pPr algn="r" eaLnBrk="1" hangingPunct="1"/>
              <a:t>27</a:t>
            </a:fld>
            <a:endParaRPr lang="en-US" altLang="en-US" sz="1200"/>
          </a:p>
        </p:txBody>
      </p:sp>
      <p:sp>
        <p:nvSpPr>
          <p:cNvPr id="25604"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2DCA0DEE-33D3-460C-B96E-9890EE9D6AB5}" type="slidenum">
              <a:rPr lang="en-US" altLang="en-US" sz="1200"/>
              <a:pPr algn="r" eaLnBrk="1" hangingPunct="1"/>
              <a:t>27</a:t>
            </a:fld>
            <a:endParaRPr lang="en-US" altLang="en-US" sz="1200"/>
          </a:p>
        </p:txBody>
      </p:sp>
      <p:sp>
        <p:nvSpPr>
          <p:cNvPr id="25605"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CDC8FB87-CE72-4B22-9E86-C50CC9A806EA}" type="slidenum">
              <a:rPr lang="en-US" altLang="en-US" sz="1200">
                <a:latin typeface="Times New Roman" panose="02020603050405020304" pitchFamily="18" charset="0"/>
              </a:rPr>
              <a:pPr algn="r"/>
              <a:t>27</a:t>
            </a:fld>
            <a:endParaRPr lang="en-US" altLang="en-US" sz="1200">
              <a:latin typeface="Times New Roman" panose="02020603050405020304" pitchFamily="18" charset="0"/>
            </a:endParaRPr>
          </a:p>
        </p:txBody>
      </p:sp>
      <p:sp>
        <p:nvSpPr>
          <p:cNvPr id="25606" name="Rectangle 2"/>
          <p:cNvSpPr>
            <a:spLocks noGrp="1" noRot="1" noChangeAspect="1" noChangeArrowheads="1" noTextEdit="1"/>
          </p:cNvSpPr>
          <p:nvPr>
            <p:ph type="sldImg"/>
          </p:nvPr>
        </p:nvSpPr>
        <p:spPr>
          <a:ln/>
        </p:spPr>
      </p:sp>
      <p:sp>
        <p:nvSpPr>
          <p:cNvPr id="256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chemeClr val="tx2"/>
                </a:solidFill>
                <a:latin typeface="Times New Roman" panose="02020603050405020304" pitchFamily="18" charset="0"/>
                <a:ea typeface="ＭＳ Ｐゴシック" panose="020B0600070205080204" pitchFamily="34" charset="-128"/>
              </a:rPr>
              <a:t>2008- “8 of 9” ROH Fast Track</a:t>
            </a:r>
          </a:p>
          <a:p>
            <a:pPr eaLnBrk="1" hangingPunct="1"/>
            <a:r>
              <a:rPr lang="en-US" altLang="en-US">
                <a:solidFill>
                  <a:schemeClr val="tx2"/>
                </a:solidFill>
                <a:latin typeface="Times New Roman" panose="02020603050405020304" pitchFamily="18" charset="0"/>
                <a:ea typeface="ＭＳ Ｐゴシック" panose="020B0600070205080204" pitchFamily="34" charset="-128"/>
              </a:rPr>
              <a:t>2009- “5 of 6” ROH Fast Track &amp; “5 of 5” NAR to ROH </a:t>
            </a:r>
          </a:p>
          <a:p>
            <a:pPr eaLnBrk="1" hangingPunct="1"/>
            <a:r>
              <a:rPr lang="en-US" altLang="en-US">
                <a:solidFill>
                  <a:schemeClr val="tx2"/>
                </a:solidFill>
                <a:latin typeface="Times New Roman" panose="02020603050405020304" pitchFamily="18" charset="0"/>
                <a:ea typeface="ＭＳ Ｐゴシック" panose="020B0600070205080204" pitchFamily="34" charset="-128"/>
              </a:rPr>
              <a:t>2010- “x of 5” ROH Fast Track &amp; “x of 9” NAR to ROH</a:t>
            </a:r>
          </a:p>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0850092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238" indent="-290513">
              <a:defRPr>
                <a:solidFill>
                  <a:schemeClr val="tx1"/>
                </a:solidFill>
                <a:latin typeface="Arial" panose="020B0604020202020204" pitchFamily="34" charset="0"/>
                <a:ea typeface="ＭＳ Ｐゴシック" panose="020B0600070205080204" pitchFamily="34" charset="-128"/>
              </a:defRPr>
            </a:lvl2pPr>
            <a:lvl3pPr marL="1165225" indent="-231775">
              <a:defRPr>
                <a:solidFill>
                  <a:schemeClr val="tx1"/>
                </a:solidFill>
                <a:latin typeface="Arial" panose="020B0604020202020204" pitchFamily="34" charset="0"/>
                <a:ea typeface="ＭＳ Ｐゴシック" panose="020B0600070205080204" pitchFamily="34" charset="-128"/>
              </a:defRPr>
            </a:lvl3pPr>
            <a:lvl4pPr marL="1631950" indent="-231775">
              <a:defRPr>
                <a:solidFill>
                  <a:schemeClr val="tx1"/>
                </a:solidFill>
                <a:latin typeface="Arial" panose="020B0604020202020204" pitchFamily="34" charset="0"/>
                <a:ea typeface="ＭＳ Ｐゴシック" panose="020B0600070205080204" pitchFamily="34" charset="-128"/>
              </a:defRPr>
            </a:lvl4pPr>
            <a:lvl5pPr marL="2098675" indent="-231775">
              <a:defRPr>
                <a:solidFill>
                  <a:schemeClr val="tx1"/>
                </a:solidFill>
                <a:latin typeface="Arial" panose="020B0604020202020204" pitchFamily="34" charset="0"/>
                <a:ea typeface="ＭＳ Ｐゴシック" panose="020B0600070205080204" pitchFamily="34" charset="-128"/>
              </a:defRPr>
            </a:lvl5pPr>
            <a:lvl6pPr marL="25558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130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702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27475" indent="-2317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20BA152-35B8-4819-A044-680318590471}"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
        <p:nvSpPr>
          <p:cNvPr id="27651"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B9872D4C-66EF-461C-800F-151443E921DB}" type="slidenum">
              <a:rPr lang="en-US" altLang="en-US" sz="1200"/>
              <a:pPr algn="r" eaLnBrk="1" hangingPunct="1"/>
              <a:t>28</a:t>
            </a:fld>
            <a:endParaRPr lang="en-US" altLang="en-US" sz="1200"/>
          </a:p>
        </p:txBody>
      </p:sp>
      <p:sp>
        <p:nvSpPr>
          <p:cNvPr id="27652"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AC8CE48A-17F1-4EA0-8E23-0F1E0BF8696C}" type="slidenum">
              <a:rPr lang="en-US" altLang="en-US" sz="1200"/>
              <a:pPr algn="r" eaLnBrk="1" hangingPunct="1"/>
              <a:t>28</a:t>
            </a:fld>
            <a:endParaRPr lang="en-US" altLang="en-US" sz="1200"/>
          </a:p>
        </p:txBody>
      </p:sp>
      <p:sp>
        <p:nvSpPr>
          <p:cNvPr id="27653" name="Rectangle 7"/>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6B868B40-D468-4C7A-9C37-7EEA3B39D2B0}" type="slidenum">
              <a:rPr lang="en-US" altLang="en-US" sz="1200">
                <a:latin typeface="Times New Roman" panose="02020603050405020304" pitchFamily="18" charset="0"/>
              </a:rPr>
              <a:pPr algn="r"/>
              <a:t>28</a:t>
            </a:fld>
            <a:endParaRPr lang="en-US" altLang="en-US" sz="1200">
              <a:latin typeface="Times New Roman" panose="02020603050405020304" pitchFamily="18" charset="0"/>
            </a:endParaRPr>
          </a:p>
        </p:txBody>
      </p:sp>
      <p:sp>
        <p:nvSpPr>
          <p:cNvPr id="27654" name="Rectangle 2"/>
          <p:cNvSpPr>
            <a:spLocks noGrp="1" noRot="1" noChangeAspect="1" noChangeArrowheads="1" noTextEdit="1"/>
          </p:cNvSpPr>
          <p:nvPr>
            <p:ph type="sldImg"/>
          </p:nvPr>
        </p:nvSpPr>
        <p:spPr>
          <a:ln/>
        </p:spPr>
      </p:sp>
      <p:sp>
        <p:nvSpPr>
          <p:cNvPr id="276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chemeClr val="tx2"/>
                </a:solidFill>
                <a:latin typeface="Times New Roman" panose="02020603050405020304" pitchFamily="18" charset="0"/>
                <a:ea typeface="ＭＳ Ｐゴシック" panose="020B0600070205080204" pitchFamily="34" charset="-128"/>
              </a:rPr>
              <a:t>2017 – two oral re issue from 2017</a:t>
            </a:r>
          </a:p>
          <a:p>
            <a:pPr eaLnBrk="1" hangingPunct="1"/>
            <a:r>
              <a:rPr lang="en-US" altLang="en-US">
                <a:solidFill>
                  <a:schemeClr val="tx2"/>
                </a:solidFill>
                <a:latin typeface="Times New Roman" panose="02020603050405020304" pitchFamily="18" charset="0"/>
                <a:ea typeface="ＭＳ Ｐゴシック" panose="020B0600070205080204" pitchFamily="34" charset="-128"/>
              </a:rPr>
              <a:t>2008- “8 of 9” ROH Fast Track</a:t>
            </a:r>
          </a:p>
          <a:p>
            <a:pPr eaLnBrk="1" hangingPunct="1"/>
            <a:r>
              <a:rPr lang="en-US" altLang="en-US">
                <a:solidFill>
                  <a:schemeClr val="tx2"/>
                </a:solidFill>
                <a:latin typeface="Times New Roman" panose="02020603050405020304" pitchFamily="18" charset="0"/>
                <a:ea typeface="ＭＳ Ｐゴシック" panose="020B0600070205080204" pitchFamily="34" charset="-128"/>
              </a:rPr>
              <a:t>2009- “5 of 6” ROH Fast Track &amp; “5 of 5” NAR to ROH </a:t>
            </a:r>
          </a:p>
          <a:p>
            <a:pPr eaLnBrk="1" hangingPunct="1"/>
            <a:r>
              <a:rPr lang="en-US" altLang="en-US">
                <a:solidFill>
                  <a:schemeClr val="tx2"/>
                </a:solidFill>
                <a:latin typeface="Times New Roman" panose="02020603050405020304" pitchFamily="18" charset="0"/>
                <a:ea typeface="ＭＳ Ｐゴシック" panose="020B0600070205080204" pitchFamily="34" charset="-128"/>
              </a:rPr>
              <a:t>2010- “x of 5” ROH Fast Track &amp; “x of 9” NAR to ROH</a:t>
            </a:r>
          </a:p>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0760280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41993B1-49CF-4F3F-AEE1-A45BC8506841}"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
        <p:nvSpPr>
          <p:cNvPr id="3072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D0CBBB34-0D33-4ED8-B26E-73BAA4A63E8D}" type="slidenum">
              <a:rPr lang="en-US" altLang="en-US" sz="1200"/>
              <a:pPr algn="r" eaLnBrk="1" hangingPunct="1"/>
              <a:t>30</a:t>
            </a:fld>
            <a:endParaRPr lang="en-US" altLang="en-US" sz="1200"/>
          </a:p>
        </p:txBody>
      </p:sp>
      <p:sp>
        <p:nvSpPr>
          <p:cNvPr id="3072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ABF2BA13-B7CD-439D-9285-DB2655B9D10E}" type="slidenum">
              <a:rPr lang="en-US" altLang="en-US" sz="1200">
                <a:latin typeface="Times New Roman" panose="02020603050405020304" pitchFamily="18" charset="0"/>
              </a:rPr>
              <a:pPr algn="r"/>
              <a:t>30</a:t>
            </a:fld>
            <a:endParaRPr lang="en-US" altLang="en-US" sz="1200">
              <a:latin typeface="Times New Roman" panose="02020603050405020304" pitchFamily="18" charset="0"/>
            </a:endParaRPr>
          </a:p>
        </p:txBody>
      </p:sp>
      <p:sp>
        <p:nvSpPr>
          <p:cNvPr id="30725" name="Rectangle 2"/>
          <p:cNvSpPr>
            <a:spLocks noGrp="1" noRot="1" noChangeAspect="1" noChangeArrowheads="1" noTextEdit="1"/>
          </p:cNvSpPr>
          <p:nvPr>
            <p:ph type="sldImg"/>
          </p:nvPr>
        </p:nvSpPr>
        <p:spPr>
          <a:ln/>
        </p:spPr>
      </p:sp>
      <p:sp>
        <p:nvSpPr>
          <p:cNvPr id="3072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5764129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E5D9D59-0C6F-42D1-9D2D-2CADEE0BCAD7}" type="slidenum">
              <a:rPr lang="en-US" altLang="en-US" smtClean="0">
                <a:latin typeface="Times New Roman" panose="02020603050405020304" pitchFamily="18" charset="0"/>
              </a:rPr>
              <a:pPr/>
              <a:t>31</a:t>
            </a:fld>
            <a:endParaRPr lang="en-US" altLang="en-US">
              <a:latin typeface="Times New Roman" panose="02020603050405020304" pitchFamily="18" charset="0"/>
            </a:endParaRPr>
          </a:p>
        </p:txBody>
      </p:sp>
      <p:sp>
        <p:nvSpPr>
          <p:cNvPr id="327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3683611B-B551-434D-87BA-2DB09A201672}" type="slidenum">
              <a:rPr lang="en-US" altLang="en-US" sz="1200"/>
              <a:pPr algn="r" eaLnBrk="1" hangingPunct="1"/>
              <a:t>31</a:t>
            </a:fld>
            <a:endParaRPr lang="en-US" altLang="en-US" sz="1200"/>
          </a:p>
        </p:txBody>
      </p:sp>
      <p:sp>
        <p:nvSpPr>
          <p:cNvPr id="3277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5CD0CCA5-CAAD-4EE4-856A-08AA1B6255F4}" type="slidenum">
              <a:rPr lang="en-US" altLang="en-US" sz="1200">
                <a:latin typeface="Times New Roman" panose="02020603050405020304" pitchFamily="18" charset="0"/>
              </a:rPr>
              <a:pPr algn="r"/>
              <a:t>31</a:t>
            </a:fld>
            <a:endParaRPr lang="en-US" altLang="en-US" sz="1200">
              <a:latin typeface="Times New Roman" panose="02020603050405020304" pitchFamily="18" charset="0"/>
            </a:endParaRPr>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23948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360"/>
              </a:spcBef>
              <a:spcAft>
                <a:spcPts val="0"/>
              </a:spcAft>
              <a:buNone/>
            </a:pPr>
            <a:endParaRPr/>
          </a:p>
        </p:txBody>
      </p:sp>
      <p:sp>
        <p:nvSpPr>
          <p:cNvPr id="235" name="Shape 2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360"/>
              </a:spcBef>
              <a:spcAft>
                <a:spcPts val="0"/>
              </a:spcAft>
              <a:buNone/>
            </a:pPr>
            <a:endParaRPr/>
          </a:p>
        </p:txBody>
      </p:sp>
      <p:sp>
        <p:nvSpPr>
          <p:cNvPr id="498" name="Shape 4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Shape 5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4" name="Shape 504"/>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SzPts val="1200"/>
              <a:buFont typeface="Times New Roman"/>
              <a:buNone/>
            </a:pPr>
            <a:r>
              <a:rPr lang="en-US" sz="1200" b="0" i="0" u="none" strike="noStrike" cap="none">
                <a:solidFill>
                  <a:schemeClr val="dk2"/>
                </a:solidFill>
                <a:latin typeface="Times New Roman"/>
                <a:ea typeface="Times New Roman"/>
                <a:cs typeface="Times New Roman"/>
                <a:sym typeface="Times New Roman"/>
              </a:rPr>
              <a:t>IOHA 2020 – 2 proposals (Korea, Mexico)</a:t>
            </a:r>
            <a:endParaRPr/>
          </a:p>
          <a:p>
            <a:pPr marL="0" marR="0" lvl="0"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
        <p:nvSpPr>
          <p:cNvPr id="505" name="Shape 50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33</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Shape 509"/>
          <p:cNvSpPr txBox="1"/>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34</a:t>
            </a:fld>
            <a:endParaRPr sz="1200" b="0" i="0" u="none" strike="noStrike" cap="none">
              <a:solidFill>
                <a:srgbClr val="000000"/>
              </a:solidFill>
              <a:latin typeface="Times New Roman"/>
              <a:ea typeface="Times New Roman"/>
              <a:cs typeface="Times New Roman"/>
              <a:sym typeface="Times New Roman"/>
            </a:endParaRPr>
          </a:p>
        </p:txBody>
      </p:sp>
      <p:sp>
        <p:nvSpPr>
          <p:cNvPr id="510" name="Shape 5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11" name="Shape 51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txBox="1"/>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35</a:t>
            </a:fld>
            <a:endParaRPr sz="1200" b="0" i="0" u="none" strike="noStrike" cap="none">
              <a:solidFill>
                <a:srgbClr val="000000"/>
              </a:solidFill>
              <a:latin typeface="Times New Roman"/>
              <a:ea typeface="Times New Roman"/>
              <a:cs typeface="Times New Roman"/>
              <a:sym typeface="Times New Roman"/>
            </a:endParaRPr>
          </a:p>
        </p:txBody>
      </p:sp>
      <p:sp>
        <p:nvSpPr>
          <p:cNvPr id="530" name="Shape 5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1" name="Shape 53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Times New Roman"/>
              <a:buNone/>
            </a:pPr>
            <a:fld id="{00000000-1234-1234-1234-123412341234}" type="slidenum">
              <a:rPr lang="en-US" sz="1800" b="0" i="0" u="none" strike="noStrike" cap="none">
                <a:solidFill>
                  <a:srgbClr val="000000"/>
                </a:solidFill>
                <a:latin typeface="Times New Roman"/>
                <a:ea typeface="Times New Roman"/>
                <a:cs typeface="Times New Roman"/>
                <a:sym typeface="Times New Roman"/>
              </a:rPr>
              <a:t>36</a:t>
            </a:fld>
            <a:endParaRPr sz="1800" b="0" i="0" u="none" strike="noStrike" cap="none">
              <a:solidFill>
                <a:srgbClr val="000000"/>
              </a:solidFill>
              <a:latin typeface="Times New Roman"/>
              <a:ea typeface="Times New Roman"/>
              <a:cs typeface="Times New Roman"/>
              <a:sym typeface="Times New Roman"/>
            </a:endParaRPr>
          </a:p>
        </p:txBody>
      </p:sp>
      <p:sp>
        <p:nvSpPr>
          <p:cNvPr id="538" name="Shape 5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9" name="Shape 539"/>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37</a:t>
            </a:fld>
            <a:endParaRPr sz="1200">
              <a:solidFill>
                <a:schemeClr val="dk1"/>
              </a:solidFill>
              <a:latin typeface="Times New Roman"/>
              <a:ea typeface="Times New Roman"/>
              <a:cs typeface="Times New Roman"/>
              <a:sym typeface="Times New Roman"/>
            </a:endParaRPr>
          </a:p>
        </p:txBody>
      </p:sp>
      <p:sp>
        <p:nvSpPr>
          <p:cNvPr id="545" name="Shape 5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46" name="Shape 546"/>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1" indent="0" algn="l" rtl="0">
              <a:spcBef>
                <a:spcPts val="0"/>
              </a:spcBef>
              <a:spcAft>
                <a:spcPts val="0"/>
              </a:spcAft>
              <a:buNone/>
            </a:pPr>
            <a:r>
              <a:rPr lang="en-US" sz="1200" b="0" i="0" u="none" strike="noStrike" cap="none">
                <a:solidFill>
                  <a:schemeClr val="dk1"/>
                </a:solidFill>
                <a:latin typeface="Times New Roman"/>
                <a:ea typeface="Times New Roman"/>
                <a:cs typeface="Times New Roman"/>
                <a:sym typeface="Times New Roman"/>
              </a:rPr>
              <a:t>Highlights for Bylaw Committee : Updates in the Policies and Procedures Manual: Examination fees changes, Fast track process added, Level of academic education for ROHT applicants, ROHT maintenance points reduced at 40 for 5 years period, Limit to challenge the ROH/ROHT examination, and some minor changes (Oral examination instead of Interview)</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Highlights for Translation committee (and names of members): Nothing very impressive was done this year to the website, as I had not much answer out of my translation committee… Newsletter, exam question, documents when requested… The members were : Jacques Saindon a,d Benoit Barré</a:t>
            </a: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38</a:t>
            </a:fld>
            <a:endParaRPr sz="1200">
              <a:solidFill>
                <a:schemeClr val="dk1"/>
              </a:solidFill>
              <a:latin typeface="Times New Roman"/>
              <a:ea typeface="Times New Roman"/>
              <a:cs typeface="Times New Roman"/>
              <a:sym typeface="Times New Roman"/>
            </a:endParaRPr>
          </a:p>
        </p:txBody>
      </p:sp>
      <p:sp>
        <p:nvSpPr>
          <p:cNvPr id="560" name="Shape 5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61" name="Shape 56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39</a:t>
            </a:fld>
            <a:endParaRPr sz="1200">
              <a:solidFill>
                <a:schemeClr val="dk1"/>
              </a:solidFill>
              <a:latin typeface="Times New Roman"/>
              <a:ea typeface="Times New Roman"/>
              <a:cs typeface="Times New Roman"/>
              <a:sym typeface="Times New Roman"/>
            </a:endParaRPr>
          </a:p>
        </p:txBody>
      </p:sp>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0" name="Shape 570"/>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40</a:t>
            </a:fld>
            <a:endParaRPr sz="1200">
              <a:solidFill>
                <a:schemeClr val="dk1"/>
              </a:solidFill>
              <a:latin typeface="Times New Roman"/>
              <a:ea typeface="Times New Roman"/>
              <a:cs typeface="Times New Roman"/>
              <a:sym typeface="Times New Roman"/>
            </a:endParaRPr>
          </a:p>
        </p:txBody>
      </p:sp>
      <p:sp>
        <p:nvSpPr>
          <p:cNvPr id="577" name="Shape 5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8" name="Shape 578"/>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Times New Roman"/>
                <a:ea typeface="Times New Roman"/>
                <a:cs typeface="Times New Roman"/>
                <a:sym typeface="Times New Roman"/>
              </a:rPr>
              <a:t>Kathy Smolynec – assist with French exams</a:t>
            </a:r>
            <a:endParaRPr/>
          </a:p>
          <a:p>
            <a:pPr marL="0" marR="0" lvl="0"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Mike Howlett – officially stepping down this year.  Recognize his contributions.  Part of Committee since inception of ROHT exam in 1997 ( along with Joanne and Al Kenney) – integral member of group for over 15 years.  </a:t>
            </a:r>
            <a:endParaRPr/>
          </a:p>
          <a:p>
            <a:pPr marL="0" marR="0" lvl="0"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David Jarrell will join the committee and take Mike’s place.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Shape 58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41</a:t>
            </a:fld>
            <a:endParaRPr sz="1200">
              <a:solidFill>
                <a:srgbClr val="000000"/>
              </a:solidFill>
              <a:latin typeface="Times New Roman"/>
              <a:ea typeface="Times New Roman"/>
              <a:cs typeface="Times New Roman"/>
              <a:sym typeface="Times New Roman"/>
            </a:endParaRPr>
          </a:p>
        </p:txBody>
      </p:sp>
      <p:sp>
        <p:nvSpPr>
          <p:cNvPr id="586" name="Shape 5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7" name="Shape 587"/>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4</a:t>
            </a:fld>
            <a:endParaRPr sz="1200" b="0" i="0" u="none" strike="noStrike" cap="none">
              <a:solidFill>
                <a:schemeClr val="dk1"/>
              </a:solidFill>
              <a:latin typeface="Times New Roman"/>
              <a:ea typeface="Times New Roman"/>
              <a:cs typeface="Times New Roman"/>
              <a:sym typeface="Times New Roman"/>
            </a:endParaRPr>
          </a:p>
        </p:txBody>
      </p:sp>
      <p:sp>
        <p:nvSpPr>
          <p:cNvPr id="241" name="Shape 2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2" name="Shape 242"/>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Shape 58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42</a:t>
            </a:fld>
            <a:endParaRPr sz="1200">
              <a:solidFill>
                <a:srgbClr val="000000"/>
              </a:solidFill>
              <a:latin typeface="Times New Roman"/>
              <a:ea typeface="Times New Roman"/>
              <a:cs typeface="Times New Roman"/>
              <a:sym typeface="Times New Roman"/>
            </a:endParaRPr>
          </a:p>
        </p:txBody>
      </p:sp>
      <p:sp>
        <p:nvSpPr>
          <p:cNvPr id="586" name="Shape 5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7" name="Shape 587"/>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3248274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Shape 58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44</a:t>
            </a:fld>
            <a:endParaRPr sz="1200">
              <a:solidFill>
                <a:srgbClr val="000000"/>
              </a:solidFill>
              <a:latin typeface="Times New Roman"/>
              <a:ea typeface="Times New Roman"/>
              <a:cs typeface="Times New Roman"/>
              <a:sym typeface="Times New Roman"/>
            </a:endParaRPr>
          </a:p>
        </p:txBody>
      </p:sp>
      <p:sp>
        <p:nvSpPr>
          <p:cNvPr id="586" name="Shape 5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7" name="Shape 587"/>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581958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Shape 62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360"/>
              </a:spcBef>
              <a:spcAft>
                <a:spcPts val="0"/>
              </a:spcAft>
              <a:buNone/>
            </a:pPr>
            <a:endParaRPr/>
          </a:p>
        </p:txBody>
      </p:sp>
      <p:sp>
        <p:nvSpPr>
          <p:cNvPr id="628" name="Shape 6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CDCECA-3B2A-472B-A004-880369F8930A}" type="slidenum">
              <a:rPr lang="en-US" altLang="en-US" smtClean="0">
                <a:solidFill>
                  <a:srgbClr val="000000"/>
                </a:solidFill>
                <a:latin typeface="Times New Roman" panose="02020603050405020304" pitchFamily="18" charset="0"/>
              </a:rPr>
              <a:pPr/>
              <a:t>46</a:t>
            </a:fld>
            <a:endParaRPr lang="en-US" altLang="en-US">
              <a:solidFill>
                <a:srgbClr val="000000"/>
              </a:solidFill>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8162658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CDCECA-3B2A-472B-A004-880369F8930A}" type="slidenum">
              <a:rPr lang="en-US" altLang="en-US" smtClean="0">
                <a:solidFill>
                  <a:srgbClr val="000000"/>
                </a:solidFill>
                <a:latin typeface="Times New Roman" panose="02020603050405020304" pitchFamily="18" charset="0"/>
              </a:rPr>
              <a:pPr/>
              <a:t>47</a:t>
            </a:fld>
            <a:endParaRPr lang="en-US" altLang="en-US">
              <a:solidFill>
                <a:srgbClr val="000000"/>
              </a:solidFill>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2945215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CDCECA-3B2A-472B-A004-880369F8930A}" type="slidenum">
              <a:rPr lang="en-US" altLang="en-US" smtClean="0">
                <a:solidFill>
                  <a:srgbClr val="000000"/>
                </a:solidFill>
                <a:latin typeface="Times New Roman" panose="02020603050405020304" pitchFamily="18" charset="0"/>
              </a:rPr>
              <a:pPr/>
              <a:t>48</a:t>
            </a:fld>
            <a:endParaRPr lang="en-US" altLang="en-US">
              <a:solidFill>
                <a:srgbClr val="000000"/>
              </a:solidFill>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675506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CDCECA-3B2A-472B-A004-880369F8930A}" type="slidenum">
              <a:rPr lang="en-US" altLang="en-US" smtClean="0">
                <a:solidFill>
                  <a:srgbClr val="000000"/>
                </a:solidFill>
                <a:latin typeface="Times New Roman" panose="02020603050405020304" pitchFamily="18" charset="0"/>
              </a:rPr>
              <a:pPr/>
              <a:t>50</a:t>
            </a:fld>
            <a:endParaRPr lang="en-US" altLang="en-US">
              <a:solidFill>
                <a:srgbClr val="000000"/>
              </a:solidFill>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6803816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CDCECA-3B2A-472B-A004-880369F8930A}" type="slidenum">
              <a:rPr lang="en-US" altLang="en-US" smtClean="0">
                <a:solidFill>
                  <a:srgbClr val="000000"/>
                </a:solidFill>
                <a:latin typeface="Times New Roman" panose="02020603050405020304" pitchFamily="18" charset="0"/>
              </a:rPr>
              <a:pPr/>
              <a:t>51</a:t>
            </a:fld>
            <a:endParaRPr lang="en-US" altLang="en-US" dirty="0">
              <a:solidFill>
                <a:srgbClr val="000000"/>
              </a:solidFill>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6294459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54</a:t>
            </a:fld>
            <a:endParaRPr sz="1200">
              <a:solidFill>
                <a:schemeClr val="dk1"/>
              </a:solidFill>
              <a:latin typeface="Times New Roman"/>
              <a:ea typeface="Times New Roman"/>
              <a:cs typeface="Times New Roman"/>
              <a:sym typeface="Times New Roman"/>
            </a:endParaRPr>
          </a:p>
        </p:txBody>
      </p:sp>
      <p:sp>
        <p:nvSpPr>
          <p:cNvPr id="636" name="Shape 6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7" name="Shape 63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55</a:t>
            </a:fld>
            <a:endParaRPr sz="1200">
              <a:solidFill>
                <a:schemeClr val="dk1"/>
              </a:solidFill>
              <a:latin typeface="Times New Roman"/>
              <a:ea typeface="Times New Roman"/>
              <a:cs typeface="Times New Roman"/>
              <a:sym typeface="Times New Roman"/>
            </a:endParaRPr>
          </a:p>
        </p:txBody>
      </p:sp>
      <p:sp>
        <p:nvSpPr>
          <p:cNvPr id="636" name="Shape 6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7" name="Shape 63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217123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5</a:t>
            </a:fld>
            <a:endParaRPr sz="1200" b="0" i="0" u="none" strike="noStrike" cap="none">
              <a:solidFill>
                <a:schemeClr val="dk1"/>
              </a:solidFill>
              <a:latin typeface="Times New Roman"/>
              <a:ea typeface="Times New Roman"/>
              <a:cs typeface="Times New Roman"/>
              <a:sym typeface="Times New Roman"/>
            </a:endParaRPr>
          </a:p>
        </p:txBody>
      </p:sp>
      <p:sp>
        <p:nvSpPr>
          <p:cNvPr id="249" name="Shape 2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0" name="Shape 250"/>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56</a:t>
            </a:fld>
            <a:endParaRPr sz="1200">
              <a:solidFill>
                <a:schemeClr val="dk1"/>
              </a:solidFill>
              <a:latin typeface="Times New Roman"/>
              <a:ea typeface="Times New Roman"/>
              <a:cs typeface="Times New Roman"/>
              <a:sym typeface="Times New Roman"/>
            </a:endParaRPr>
          </a:p>
        </p:txBody>
      </p:sp>
      <p:sp>
        <p:nvSpPr>
          <p:cNvPr id="636" name="Shape 6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7" name="Shape 63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4867275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57</a:t>
            </a:fld>
            <a:endParaRPr sz="1200">
              <a:solidFill>
                <a:schemeClr val="dk1"/>
              </a:solidFill>
              <a:latin typeface="Times New Roman"/>
              <a:ea typeface="Times New Roman"/>
              <a:cs typeface="Times New Roman"/>
              <a:sym typeface="Times New Roman"/>
            </a:endParaRPr>
          </a:p>
        </p:txBody>
      </p:sp>
      <p:sp>
        <p:nvSpPr>
          <p:cNvPr id="636" name="Shape 6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7" name="Shape 63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587211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58</a:t>
            </a:fld>
            <a:endParaRPr sz="1200">
              <a:solidFill>
                <a:schemeClr val="dk1"/>
              </a:solidFill>
              <a:latin typeface="Times New Roman"/>
              <a:ea typeface="Times New Roman"/>
              <a:cs typeface="Times New Roman"/>
              <a:sym typeface="Times New Roman"/>
            </a:endParaRPr>
          </a:p>
        </p:txBody>
      </p:sp>
      <p:sp>
        <p:nvSpPr>
          <p:cNvPr id="646" name="Shape 6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47" name="Shape 64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59</a:t>
            </a:fld>
            <a:endParaRPr sz="1200">
              <a:solidFill>
                <a:schemeClr val="dk1"/>
              </a:solidFill>
              <a:latin typeface="Times New Roman"/>
              <a:ea typeface="Times New Roman"/>
              <a:cs typeface="Times New Roman"/>
              <a:sym typeface="Times New Roman"/>
            </a:endParaRPr>
          </a:p>
        </p:txBody>
      </p:sp>
      <p:sp>
        <p:nvSpPr>
          <p:cNvPr id="656" name="Shape 6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57" name="Shape 657"/>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Shape 66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360"/>
              </a:spcBef>
              <a:spcAft>
                <a:spcPts val="0"/>
              </a:spcAft>
              <a:buNone/>
            </a:pPr>
            <a:endParaRPr/>
          </a:p>
        </p:txBody>
      </p:sp>
      <p:sp>
        <p:nvSpPr>
          <p:cNvPr id="665" name="Shape 6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Shape 68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61</a:t>
            </a:fld>
            <a:endParaRPr sz="1200">
              <a:solidFill>
                <a:schemeClr val="dk1"/>
              </a:solidFill>
              <a:latin typeface="Times New Roman"/>
              <a:ea typeface="Times New Roman"/>
              <a:cs typeface="Times New Roman"/>
              <a:sym typeface="Times New Roman"/>
            </a:endParaRPr>
          </a:p>
        </p:txBody>
      </p:sp>
      <p:sp>
        <p:nvSpPr>
          <p:cNvPr id="686" name="Shape 6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87" name="Shape 68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360"/>
              </a:spcBef>
              <a:spcAft>
                <a:spcPts val="0"/>
              </a:spcAft>
              <a:buNone/>
            </a:pPr>
            <a:endParaRPr/>
          </a:p>
        </p:txBody>
      </p:sp>
      <p:sp>
        <p:nvSpPr>
          <p:cNvPr id="693" name="Shape 6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6</a:t>
            </a:fld>
            <a:endParaRPr sz="1200" b="0" i="0" u="none" strike="noStrike" cap="none">
              <a:solidFill>
                <a:schemeClr val="dk1"/>
              </a:solidFill>
              <a:latin typeface="Times New Roman"/>
              <a:ea typeface="Times New Roman"/>
              <a:cs typeface="Times New Roman"/>
              <a:sym typeface="Times New Roman"/>
            </a:endParaRPr>
          </a:p>
        </p:txBody>
      </p:sp>
      <p:sp>
        <p:nvSpPr>
          <p:cNvPr id="257" name="Shape 2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8" name="Shape 258"/>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7</a:t>
            </a:fld>
            <a:endParaRPr sz="1200" b="0" i="0" u="none" strike="noStrike" cap="none">
              <a:solidFill>
                <a:schemeClr val="dk1"/>
              </a:solidFill>
              <a:latin typeface="Times New Roman"/>
              <a:ea typeface="Times New Roman"/>
              <a:cs typeface="Times New Roman"/>
              <a:sym typeface="Times New Roman"/>
            </a:endParaRPr>
          </a:p>
        </p:txBody>
      </p:sp>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85" name="Shape 28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8</a:t>
            </a:fld>
            <a:endParaRPr sz="1200" b="0" i="0" u="none" strike="noStrike" cap="none">
              <a:solidFill>
                <a:schemeClr val="dk1"/>
              </a:solidFill>
              <a:latin typeface="Times New Roman"/>
              <a:ea typeface="Times New Roman"/>
              <a:cs typeface="Times New Roman"/>
              <a:sym typeface="Times New Roman"/>
            </a:endParaRPr>
          </a:p>
        </p:txBody>
      </p:sp>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85" name="Shape 28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i="1" u="none" strike="noStrike" cap="none">
                <a:solidFill>
                  <a:schemeClr val="dk1"/>
                </a:solidFill>
                <a:latin typeface="Times New Roman"/>
                <a:ea typeface="Times New Roman"/>
                <a:cs typeface="Times New Roman"/>
                <a:sym typeface="Times New Roman"/>
              </a:rPr>
              <a:t>ROH Fast Track</a:t>
            </a:r>
            <a:r>
              <a:rPr lang="en-US" sz="1500" b="0" i="0" u="none" strike="noStrike" cap="none">
                <a:solidFill>
                  <a:schemeClr val="dk1"/>
                </a:solidFill>
                <a:latin typeface="Times New Roman"/>
                <a:ea typeface="Times New Roman"/>
                <a:cs typeface="Times New Roman"/>
                <a:sym typeface="Times New Roman"/>
              </a:rPr>
              <a:t> Process</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acknowledges academic qualifications of students of Canadian post graduate programs (UofT, UBC, McGill).</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Mentoring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provides an opportunity for more experienced members to meet and provide advice to younger professionals.  </a:t>
            </a:r>
            <a:endParaRPr sz="1000" b="0" i="0" u="none" strike="noStrike" cap="none">
              <a:solidFill>
                <a:schemeClr val="dk1"/>
              </a:solidFill>
              <a:latin typeface="Times New Roman"/>
              <a:ea typeface="Times New Roman"/>
              <a:cs typeface="Times New Roman"/>
              <a:sym typeface="Times New Roman"/>
            </a:endParaRPr>
          </a:p>
          <a:p>
            <a:pPr marL="0" marR="0" lvl="0" indent="0" algn="l" rtl="0">
              <a:spcBef>
                <a:spcPts val="450"/>
              </a:spcBef>
              <a:spcAft>
                <a:spcPts val="0"/>
              </a:spcAft>
              <a:buNone/>
            </a:pPr>
            <a:r>
              <a:rPr lang="en-US" sz="1500" b="0" i="0" u="none" strike="noStrike" cap="none">
                <a:solidFill>
                  <a:schemeClr val="dk1"/>
                </a:solidFill>
                <a:latin typeface="Times New Roman"/>
                <a:ea typeface="Times New Roman"/>
                <a:cs typeface="Times New Roman"/>
                <a:sym typeface="Times New Roman"/>
              </a:rPr>
              <a:t>Awards Program</a:t>
            </a:r>
            <a:endParaRPr/>
          </a:p>
          <a:p>
            <a:pPr marL="457200" marR="0" lvl="1" indent="0" algn="l" rtl="0">
              <a:spcBef>
                <a:spcPts val="360"/>
              </a:spcBef>
              <a:spcAft>
                <a:spcPts val="0"/>
              </a:spcAft>
              <a:buNone/>
            </a:pPr>
            <a:r>
              <a:rPr lang="en-US" sz="1200" b="0" i="0" u="none" strike="noStrike" cap="none">
                <a:solidFill>
                  <a:schemeClr val="dk1"/>
                </a:solidFill>
                <a:latin typeface="Times New Roman"/>
                <a:ea typeface="Times New Roman"/>
                <a:cs typeface="Times New Roman"/>
                <a:sym typeface="Times New Roman"/>
              </a:rPr>
              <a:t>2 x $250 scholarships + free application and ROH Fast Track exam fees to the successful applicants out of:</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British Columbia- School of Environmental Health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University of Toronto- Graduate Department of Public Health Sciences </a:t>
            </a:r>
            <a:endParaRPr/>
          </a:p>
          <a:p>
            <a:pPr marL="914400" marR="0" lvl="2" indent="0" algn="l" rtl="0">
              <a:spcBef>
                <a:spcPts val="300"/>
              </a:spcBef>
              <a:spcAft>
                <a:spcPts val="0"/>
              </a:spcAft>
              <a:buNone/>
            </a:pPr>
            <a:r>
              <a:rPr lang="en-US" sz="1000" b="0" i="0" u="none" strike="noStrike" cap="none">
                <a:solidFill>
                  <a:schemeClr val="dk1"/>
                </a:solidFill>
                <a:latin typeface="Times New Roman"/>
                <a:ea typeface="Times New Roman"/>
                <a:cs typeface="Times New Roman"/>
                <a:sym typeface="Times New Roman"/>
              </a:rPr>
              <a:t>McGill University- Department of Occupational Health</a:t>
            </a: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a:p>
            <a:pPr marL="914400" marR="0" lvl="2" indent="0" algn="l" rtl="0">
              <a:spcBef>
                <a:spcPts val="36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3486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9</a:t>
            </a:fld>
            <a:endParaRPr sz="1200" b="0" i="0" u="none" strike="noStrike" cap="none">
              <a:solidFill>
                <a:schemeClr val="dk1"/>
              </a:solidFill>
              <a:latin typeface="Times New Roman"/>
              <a:ea typeface="Times New Roman"/>
              <a:cs typeface="Times New Roman"/>
              <a:sym typeface="Times New Roman"/>
            </a:endParaRPr>
          </a:p>
        </p:txBody>
      </p:sp>
      <p:sp>
        <p:nvSpPr>
          <p:cNvPr id="300" name="Shape 3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1" name="Shape 30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0"/>
        <p:cNvGrpSpPr/>
        <p:nvPr/>
      </p:nvGrpSpPr>
      <p:grpSpPr>
        <a:xfrm>
          <a:off x="0" y="0"/>
          <a:ext cx="0" cy="0"/>
          <a:chOff x="0" y="0"/>
          <a:chExt cx="0" cy="0"/>
        </a:xfrm>
      </p:grpSpPr>
      <p:cxnSp>
        <p:nvCxnSpPr>
          <p:cNvPr id="21" name="Shape 21"/>
          <p:cNvCxnSpPr/>
          <p:nvPr/>
        </p:nvCxnSpPr>
        <p:spPr>
          <a:xfrm>
            <a:off x="1905000" y="1219200"/>
            <a:ext cx="0" cy="2057400"/>
          </a:xfrm>
          <a:prstGeom prst="straightConnector1">
            <a:avLst/>
          </a:prstGeom>
          <a:noFill/>
          <a:ln w="34925" cap="flat" cmpd="sng">
            <a:solidFill>
              <a:schemeClr val="dk2"/>
            </a:solidFill>
            <a:prstDash val="solid"/>
            <a:round/>
            <a:headEnd type="none" w="med" len="med"/>
            <a:tailEnd type="none" w="med" len="med"/>
          </a:ln>
        </p:spPr>
      </p:cxnSp>
      <p:sp>
        <p:nvSpPr>
          <p:cNvPr id="22" name="Shape 22"/>
          <p:cNvSpPr/>
          <p:nvPr/>
        </p:nvSpPr>
        <p:spPr>
          <a:xfrm>
            <a:off x="163513" y="2103438"/>
            <a:ext cx="347662" cy="347662"/>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3" name="Shape 23"/>
          <p:cNvSpPr/>
          <p:nvPr/>
        </p:nvSpPr>
        <p:spPr>
          <a:xfrm>
            <a:off x="739775" y="2105025"/>
            <a:ext cx="349250" cy="34766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4" name="Shape 24"/>
          <p:cNvSpPr/>
          <p:nvPr/>
        </p:nvSpPr>
        <p:spPr>
          <a:xfrm>
            <a:off x="1317625" y="2105025"/>
            <a:ext cx="347663" cy="34766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5" name="Shape 25"/>
          <p:cNvSpPr txBox="1">
            <a:spLocks noGrp="1"/>
          </p:cNvSpPr>
          <p:nvPr>
            <p:ph type="ctrTitle"/>
          </p:nvPr>
        </p:nvSpPr>
        <p:spPr>
          <a:xfrm>
            <a:off x="2133600" y="1371600"/>
            <a:ext cx="6477000" cy="1752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54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26" name="Shape 26"/>
          <p:cNvSpPr txBox="1">
            <a:spLocks noGrp="1"/>
          </p:cNvSpPr>
          <p:nvPr>
            <p:ph type="subTitle" idx="1"/>
          </p:nvPr>
        </p:nvSpPr>
        <p:spPr>
          <a:xfrm>
            <a:off x="2133600" y="3733800"/>
            <a:ext cx="6477000" cy="1981200"/>
          </a:xfrm>
          <a:prstGeom prst="rect">
            <a:avLst/>
          </a:prstGeom>
          <a:noFill/>
          <a:ln>
            <a:noFill/>
          </a:ln>
        </p:spPr>
        <p:txBody>
          <a:bodyPr spcFirstLastPara="1" wrap="square" lIns="91425" tIns="45700" rIns="91425" bIns="45700" anchor="t" anchorCtr="0"/>
          <a:lstStyle>
            <a:lvl1pPr marR="0" lvl="0" algn="l" rtl="0">
              <a:spcBef>
                <a:spcPts val="600"/>
              </a:spcBef>
              <a:spcAft>
                <a:spcPts val="0"/>
              </a:spcAft>
              <a:buClr>
                <a:schemeClr val="dk1"/>
              </a:buClr>
              <a:buSzPts val="2100"/>
              <a:buFont typeface="Noto Sans Symbols"/>
              <a:buNone/>
              <a:defRPr sz="3000" b="0" i="0" u="none" strike="noStrike" cap="none">
                <a:solidFill>
                  <a:schemeClr val="dk2"/>
                </a:solidFill>
                <a:latin typeface="Arial"/>
                <a:ea typeface="Arial"/>
                <a:cs typeface="Arial"/>
                <a:sym typeface="Arial"/>
              </a:defRPr>
            </a:lvl1pPr>
            <a:lvl2pPr marR="0" lvl="1"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R="0" lvl="2"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R="0" lvl="4"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R="0" lvl="5"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R="0" lvl="6"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R="0" lvl="7"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R="0" lvl="8"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27" name="Shape 27"/>
          <p:cNvSpPr txBox="1">
            <a:spLocks noGrp="1"/>
          </p:cNvSpPr>
          <p:nvPr>
            <p:ph type="dt" idx="10"/>
          </p:nvPr>
        </p:nvSpPr>
        <p:spPr>
          <a:xfrm>
            <a:off x="7086600" y="6248400"/>
            <a:ext cx="1524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 name="Shape 28"/>
          <p:cNvSpPr txBox="1">
            <a:spLocks noGrp="1"/>
          </p:cNvSpPr>
          <p:nvPr>
            <p:ph type="ftr" idx="11"/>
          </p:nvPr>
        </p:nvSpPr>
        <p:spPr>
          <a:xfrm>
            <a:off x="2667000" y="6248400"/>
            <a:ext cx="41910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8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 name="Shape 29"/>
          <p:cNvSpPr txBox="1">
            <a:spLocks noGrp="1"/>
          </p:cNvSpPr>
          <p:nvPr>
            <p:ph type="sldNum" idx="12"/>
          </p:nvPr>
        </p:nvSpPr>
        <p:spPr>
          <a:xfrm>
            <a:off x="2209800" y="6248400"/>
            <a:ext cx="12192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85" name="Shape 85"/>
          <p:cNvSpPr txBox="1">
            <a:spLocks noGrp="1"/>
          </p:cNvSpPr>
          <p:nvPr>
            <p:ph type="body" idx="1"/>
          </p:nvPr>
        </p:nvSpPr>
        <p:spPr>
          <a:xfrm rot="5400000">
            <a:off x="2971800" y="457200"/>
            <a:ext cx="4114800" cy="70104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86" name="Shape 86"/>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7" name="Shape 87"/>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Shape 90"/>
          <p:cNvSpPr txBox="1">
            <a:spLocks noGrp="1"/>
          </p:cNvSpPr>
          <p:nvPr>
            <p:ph type="title"/>
          </p:nvPr>
        </p:nvSpPr>
        <p:spPr>
          <a:xfrm rot="5400000">
            <a:off x="4743450" y="2228850"/>
            <a:ext cx="5829300" cy="1752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91" name="Shape 91"/>
          <p:cNvSpPr txBox="1">
            <a:spLocks noGrp="1"/>
          </p:cNvSpPr>
          <p:nvPr>
            <p:ph type="body" idx="1"/>
          </p:nvPr>
        </p:nvSpPr>
        <p:spPr>
          <a:xfrm rot="5400000">
            <a:off x="1162050" y="552450"/>
            <a:ext cx="5829300" cy="51054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92" name="Shape 92"/>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3" name="Shape 93"/>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4" name="Shape 94"/>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6"/>
        <p:cNvGrpSpPr/>
        <p:nvPr/>
      </p:nvGrpSpPr>
      <p:grpSpPr>
        <a:xfrm>
          <a:off x="0" y="0"/>
          <a:ext cx="0" cy="0"/>
          <a:chOff x="0" y="0"/>
          <a:chExt cx="0" cy="0"/>
        </a:xfrm>
      </p:grpSpPr>
      <p:sp>
        <p:nvSpPr>
          <p:cNvPr id="107" name="Shape 107"/>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8" name="Shape 108"/>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9" name="Shape 109"/>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1"/>
        <p:cNvGrpSpPr/>
        <p:nvPr/>
      </p:nvGrpSpPr>
      <p:grpSpPr>
        <a:xfrm>
          <a:off x="0" y="0"/>
          <a:ext cx="0" cy="0"/>
          <a:chOff x="0" y="0"/>
          <a:chExt cx="0" cy="0"/>
        </a:xfrm>
      </p:grpSpPr>
      <p:sp>
        <p:nvSpPr>
          <p:cNvPr id="122" name="Shape 122"/>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3" name="Shape 123"/>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4"/>
        <p:cNvGrpSpPr/>
        <p:nvPr/>
      </p:nvGrpSpPr>
      <p:grpSpPr>
        <a:xfrm>
          <a:off x="0" y="0"/>
          <a:ext cx="0" cy="0"/>
          <a:chOff x="0" y="0"/>
          <a:chExt cx="0" cy="0"/>
        </a:xfrm>
      </p:grpSpPr>
      <p:grpSp>
        <p:nvGrpSpPr>
          <p:cNvPr id="135" name="Shape 135"/>
          <p:cNvGrpSpPr/>
          <p:nvPr/>
        </p:nvGrpSpPr>
        <p:grpSpPr>
          <a:xfrm>
            <a:off x="4996501" y="482171"/>
            <a:ext cx="3511387" cy="5149101"/>
            <a:chOff x="6852919" y="583365"/>
            <a:chExt cx="4681849" cy="5181928"/>
          </a:xfrm>
        </p:grpSpPr>
        <p:sp>
          <p:nvSpPr>
            <p:cNvPr id="136" name="Shape 136"/>
            <p:cNvSpPr/>
            <p:nvPr/>
          </p:nvSpPr>
          <p:spPr>
            <a:xfrm>
              <a:off x="6852919" y="583365"/>
              <a:ext cx="4681849" cy="5181928"/>
            </a:xfrm>
            <a:prstGeom prst="rect">
              <a:avLst/>
            </a:prstGeom>
            <a:gradFill>
              <a:gsLst>
                <a:gs pos="0">
                  <a:srgbClr val="000001"/>
                </a:gs>
                <a:gs pos="100000">
                  <a:srgbClr val="191919"/>
                </a:gs>
              </a:gsLst>
              <a:lin ang="5400000" scaled="0"/>
            </a:gradFill>
            <a:ln>
              <a:noFill/>
            </a:ln>
            <a:effectLst>
              <a:outerShdw blurRad="127000" dist="228600" dir="4740000" sx="98000" sy="98000" algn="tl" rotWithShape="0">
                <a:srgbClr val="000000">
                  <a:alpha val="33725"/>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7" name="Shape 137"/>
            <p:cNvSpPr/>
            <p:nvPr/>
          </p:nvSpPr>
          <p:spPr>
            <a:xfrm>
              <a:off x="7273787" y="915806"/>
              <a:ext cx="3844017" cy="4507918"/>
            </a:xfrm>
            <a:prstGeom prst="rect">
              <a:avLst/>
            </a:prstGeom>
            <a:gradFill>
              <a:gsLst>
                <a:gs pos="0">
                  <a:srgbClr val="DADADA"/>
                </a:gs>
                <a:gs pos="100000">
                  <a:srgbClr val="FFFFFE"/>
                </a:gs>
              </a:gsLst>
              <a:lin ang="16200000" scaled="0"/>
            </a:gradFill>
            <a:ln w="50800" cap="flat" cmpd="sng">
              <a:solidFill>
                <a:srgbClr val="191919"/>
              </a:solidFill>
              <a:prstDash val="solid"/>
              <a:miter lim="800000"/>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8" name="Shape 138"/>
          <p:cNvSpPr txBox="1">
            <a:spLocks noGrp="1"/>
          </p:cNvSpPr>
          <p:nvPr>
            <p:ph type="title"/>
          </p:nvPr>
        </p:nvSpPr>
        <p:spPr>
          <a:xfrm>
            <a:off x="1444148" y="1129513"/>
            <a:ext cx="3244935" cy="1830584"/>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Shape 139"/>
          <p:cNvSpPr>
            <a:spLocks noGrp="1"/>
          </p:cNvSpPr>
          <p:nvPr>
            <p:ph type="pic" idx="2"/>
          </p:nvPr>
        </p:nvSpPr>
        <p:spPr>
          <a:xfrm>
            <a:off x="5640128" y="1122543"/>
            <a:ext cx="2234998" cy="3866327"/>
          </a:xfrm>
          <a:prstGeom prst="rect">
            <a:avLst/>
          </a:prstGeom>
          <a:solidFill>
            <a:srgbClr val="D8D8D8"/>
          </a:solidFill>
          <a:ln>
            <a:noFill/>
          </a:ln>
        </p:spPr>
        <p:txBody>
          <a:bodyPr spcFirstLastPara="1" wrap="square" lIns="91425" tIns="45700" rIns="91425" bIns="45700" anchor="t" anchorCtr="0"/>
          <a:lstStyle>
            <a:lvl1pPr marR="0" lvl="0" algn="ctr" rtl="0">
              <a:lnSpc>
                <a:spcPct val="120000"/>
              </a:lnSpc>
              <a:spcBef>
                <a:spcPts val="1000"/>
              </a:spcBef>
              <a:spcAft>
                <a:spcPts val="0"/>
              </a:spcAft>
              <a:buClr>
                <a:schemeClr val="accent1"/>
              </a:buClr>
              <a:buSzPts val="2400"/>
              <a:buFont typeface="Arial"/>
              <a:buNone/>
              <a:defRPr sz="2400" b="0" i="0" u="none" strike="noStrike" cap="none">
                <a:solidFill>
                  <a:schemeClr val="dk1"/>
                </a:solidFill>
                <a:latin typeface="Cabin"/>
                <a:ea typeface="Cabin"/>
                <a:cs typeface="Cabin"/>
                <a:sym typeface="Cabin"/>
              </a:defRPr>
            </a:lvl1pPr>
            <a:lvl2pPr marR="0" lvl="1" algn="l" rtl="0">
              <a:lnSpc>
                <a:spcPct val="120000"/>
              </a:lnSpc>
              <a:spcBef>
                <a:spcPts val="500"/>
              </a:spcBef>
              <a:spcAft>
                <a:spcPts val="0"/>
              </a:spcAft>
              <a:buClr>
                <a:schemeClr val="accent1"/>
              </a:buClr>
              <a:buSzPts val="2100"/>
              <a:buFont typeface="Arial"/>
              <a:buNone/>
              <a:defRPr sz="2100" b="0" i="0" u="none" strike="noStrike" cap="none">
                <a:solidFill>
                  <a:schemeClr val="dk1"/>
                </a:solidFill>
                <a:latin typeface="Cabin"/>
                <a:ea typeface="Cabin"/>
                <a:cs typeface="Cabin"/>
                <a:sym typeface="Cabin"/>
              </a:defRPr>
            </a:lvl2pPr>
            <a:lvl3pPr marR="0" lvl="2" algn="l" rtl="0">
              <a:lnSpc>
                <a:spcPct val="120000"/>
              </a:lnSpc>
              <a:spcBef>
                <a:spcPts val="500"/>
              </a:spcBef>
              <a:spcAft>
                <a:spcPts val="0"/>
              </a:spcAft>
              <a:buClr>
                <a:schemeClr val="accent1"/>
              </a:buClr>
              <a:buSzPts val="1800"/>
              <a:buFont typeface="Arial"/>
              <a:buNone/>
              <a:defRPr sz="1800" b="0" i="0" u="none" strike="noStrike" cap="none">
                <a:solidFill>
                  <a:schemeClr val="dk1"/>
                </a:solidFill>
                <a:latin typeface="Cabin"/>
                <a:ea typeface="Cabin"/>
                <a:cs typeface="Cabin"/>
                <a:sym typeface="Cabin"/>
              </a:defRPr>
            </a:lvl3pPr>
            <a:lvl4pPr marR="0" lvl="3"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4pPr>
            <a:lvl5pPr marR="0" lvl="4"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5pPr>
            <a:lvl6pPr marR="0" lvl="5"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6pPr>
            <a:lvl7pPr marR="0" lvl="6"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7pPr>
            <a:lvl8pPr marR="0" lvl="7"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8pPr>
            <a:lvl9pPr marR="0" lvl="8" algn="l"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9pPr>
          </a:lstStyle>
          <a:p>
            <a:endParaRPr/>
          </a:p>
        </p:txBody>
      </p:sp>
      <p:sp>
        <p:nvSpPr>
          <p:cNvPr id="140" name="Shape 140"/>
          <p:cNvSpPr txBox="1">
            <a:spLocks noGrp="1"/>
          </p:cNvSpPr>
          <p:nvPr>
            <p:ph type="body" idx="1"/>
          </p:nvPr>
        </p:nvSpPr>
        <p:spPr>
          <a:xfrm>
            <a:off x="1443492" y="3145992"/>
            <a:ext cx="3240286" cy="2003742"/>
          </a:xfrm>
          <a:prstGeom prst="rect">
            <a:avLst/>
          </a:prstGeom>
          <a:noFill/>
          <a:ln>
            <a:noFill/>
          </a:ln>
        </p:spPr>
        <p:txBody>
          <a:bodyPr spcFirstLastPara="1" wrap="square" lIns="91425" tIns="45700" rIns="91425" bIns="45700" anchor="t" anchorCtr="0"/>
          <a:lstStyle>
            <a:lvl1pPr marL="457200" marR="0" lvl="0" indent="-228600" algn="l" rtl="0">
              <a:lnSpc>
                <a:spcPct val="120000"/>
              </a:lnSpc>
              <a:spcBef>
                <a:spcPts val="1000"/>
              </a:spcBef>
              <a:spcAft>
                <a:spcPts val="0"/>
              </a:spcAft>
              <a:buClr>
                <a:schemeClr val="accent1"/>
              </a:buClr>
              <a:buSzPts val="1800"/>
              <a:buFont typeface="Arial"/>
              <a:buNone/>
              <a:defRPr sz="1800" b="0" i="0" u="none" strike="noStrike" cap="none">
                <a:solidFill>
                  <a:schemeClr val="dk1"/>
                </a:solidFill>
                <a:latin typeface="Cabin"/>
                <a:ea typeface="Cabin"/>
                <a:cs typeface="Cabin"/>
                <a:sym typeface="Cabin"/>
              </a:defRPr>
            </a:lvl1pPr>
            <a:lvl2pPr marL="914400" marR="0" lvl="1" indent="-228600" algn="l" rtl="0">
              <a:lnSpc>
                <a:spcPct val="120000"/>
              </a:lnSpc>
              <a:spcBef>
                <a:spcPts val="500"/>
              </a:spcBef>
              <a:spcAft>
                <a:spcPts val="0"/>
              </a:spcAft>
              <a:buClr>
                <a:schemeClr val="accent1"/>
              </a:buClr>
              <a:buSzPts val="1050"/>
              <a:buFont typeface="Arial"/>
              <a:buNone/>
              <a:defRPr sz="1050" b="0" i="0" u="none" strike="noStrike" cap="none">
                <a:solidFill>
                  <a:schemeClr val="dk1"/>
                </a:solidFill>
                <a:latin typeface="Cabin"/>
                <a:ea typeface="Cabin"/>
                <a:cs typeface="Cabin"/>
                <a:sym typeface="Cabin"/>
              </a:defRPr>
            </a:lvl2pPr>
            <a:lvl3pPr marL="1371600" marR="0" lvl="2" indent="-228600" algn="l" rtl="0">
              <a:lnSpc>
                <a:spcPct val="120000"/>
              </a:lnSpc>
              <a:spcBef>
                <a:spcPts val="500"/>
              </a:spcBef>
              <a:spcAft>
                <a:spcPts val="0"/>
              </a:spcAft>
              <a:buClr>
                <a:schemeClr val="accent1"/>
              </a:buClr>
              <a:buSzPts val="900"/>
              <a:buFont typeface="Arial"/>
              <a:buNone/>
              <a:defRPr sz="900" b="0" i="0" u="none" strike="noStrike" cap="none">
                <a:solidFill>
                  <a:schemeClr val="dk1"/>
                </a:solidFill>
                <a:latin typeface="Cabin"/>
                <a:ea typeface="Cabin"/>
                <a:cs typeface="Cabin"/>
                <a:sym typeface="Cabin"/>
              </a:defRPr>
            </a:lvl3pPr>
            <a:lvl4pPr marL="1828800" marR="0" lvl="3"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4pPr>
            <a:lvl5pPr marL="2286000" marR="0" lvl="4"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5pPr>
            <a:lvl6pPr marL="2743200" marR="0" lvl="5"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6pPr>
            <a:lvl7pPr marL="3200400" marR="0" lvl="6"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7pPr>
            <a:lvl8pPr marL="3657600" marR="0" lvl="7"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8pPr>
            <a:lvl9pPr marL="4114800" marR="0" lvl="8"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9pPr>
          </a:lstStyle>
          <a:p>
            <a:endParaRPr/>
          </a:p>
        </p:txBody>
      </p:sp>
      <p:sp>
        <p:nvSpPr>
          <p:cNvPr id="141" name="Shape 141"/>
          <p:cNvSpPr txBox="1">
            <a:spLocks noGrp="1"/>
          </p:cNvSpPr>
          <p:nvPr>
            <p:ph type="dt" idx="10"/>
          </p:nvPr>
        </p:nvSpPr>
        <p:spPr>
          <a:xfrm>
            <a:off x="1436664" y="5469857"/>
            <a:ext cx="3252420" cy="320123"/>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2" name="Shape 142"/>
          <p:cNvSpPr txBox="1">
            <a:spLocks noGrp="1"/>
          </p:cNvSpPr>
          <p:nvPr>
            <p:ph type="ftr" idx="11"/>
          </p:nvPr>
        </p:nvSpPr>
        <p:spPr>
          <a:xfrm>
            <a:off x="1437530" y="318641"/>
            <a:ext cx="3251553" cy="32093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3" name="Shape 143"/>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44" name="Shape 144"/>
          <p:cNvCxnSpPr/>
          <p:nvPr/>
        </p:nvCxnSpPr>
        <p:spPr>
          <a:xfrm>
            <a:off x="1441281" y="3143605"/>
            <a:ext cx="3242014"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2396319" y="802299"/>
            <a:ext cx="5618515" cy="2541431"/>
          </a:xfrm>
          <a:prstGeom prst="rect">
            <a:avLst/>
          </a:prstGeom>
          <a:noFill/>
          <a:ln>
            <a:noFill/>
          </a:ln>
        </p:spPr>
        <p:txBody>
          <a:bodyPr spcFirstLastPara="1" wrap="square" lIns="91425" tIns="45700" rIns="91425" bIns="0" anchor="b" anchorCtr="0"/>
          <a:lstStyle>
            <a:lvl1pPr marR="0" lvl="0" algn="l" rtl="0">
              <a:lnSpc>
                <a:spcPct val="90000"/>
              </a:lnSpc>
              <a:spcBef>
                <a:spcPts val="0"/>
              </a:spcBef>
              <a:spcAft>
                <a:spcPts val="0"/>
              </a:spcAft>
              <a:buClr>
                <a:schemeClr val="dk1"/>
              </a:buClr>
              <a:buSzPts val="5400"/>
              <a:buFont typeface="Cabin"/>
              <a:buNone/>
              <a:defRPr sz="54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7" name="Shape 147"/>
          <p:cNvSpPr txBox="1">
            <a:spLocks noGrp="1"/>
          </p:cNvSpPr>
          <p:nvPr>
            <p:ph type="subTitle" idx="1"/>
          </p:nvPr>
        </p:nvSpPr>
        <p:spPr>
          <a:xfrm>
            <a:off x="2396319" y="3531205"/>
            <a:ext cx="5618515" cy="977621"/>
          </a:xfrm>
          <a:prstGeom prst="rect">
            <a:avLst/>
          </a:prstGeom>
          <a:noFill/>
          <a:ln>
            <a:noFill/>
          </a:ln>
        </p:spPr>
        <p:txBody>
          <a:bodyPr spcFirstLastPara="1" wrap="square" lIns="91425" tIns="91425" rIns="91425" bIns="91425" anchor="t" anchorCtr="0"/>
          <a:lstStyle>
            <a:lvl1pPr marR="0" lvl="0" algn="l" rtl="0">
              <a:lnSpc>
                <a:spcPct val="120000"/>
              </a:lnSpc>
              <a:spcBef>
                <a:spcPts val="1000"/>
              </a:spcBef>
              <a:spcAft>
                <a:spcPts val="0"/>
              </a:spcAft>
              <a:buClr>
                <a:schemeClr val="accent1"/>
              </a:buClr>
              <a:buSzPts val="1600"/>
              <a:buFont typeface="Arial"/>
              <a:buNone/>
              <a:defRPr sz="1600" b="0" i="0" u="none" strike="noStrike" cap="none">
                <a:solidFill>
                  <a:schemeClr val="dk1"/>
                </a:solidFill>
                <a:latin typeface="Cabin"/>
                <a:ea typeface="Cabin"/>
                <a:cs typeface="Cabin"/>
                <a:sym typeface="Cabin"/>
              </a:defRPr>
            </a:lvl1pPr>
            <a:lvl2pPr marR="0" lvl="1" algn="ctr" rtl="0">
              <a:lnSpc>
                <a:spcPct val="120000"/>
              </a:lnSpc>
              <a:spcBef>
                <a:spcPts val="500"/>
              </a:spcBef>
              <a:spcAft>
                <a:spcPts val="0"/>
              </a:spcAft>
              <a:buClr>
                <a:schemeClr val="accent1"/>
              </a:buClr>
              <a:buSzPts val="1500"/>
              <a:buFont typeface="Arial"/>
              <a:buNone/>
              <a:defRPr sz="1500" b="0" i="0" u="none" strike="noStrike" cap="none">
                <a:solidFill>
                  <a:schemeClr val="dk1"/>
                </a:solidFill>
                <a:latin typeface="Cabin"/>
                <a:ea typeface="Cabin"/>
                <a:cs typeface="Cabin"/>
                <a:sym typeface="Cabin"/>
              </a:defRPr>
            </a:lvl2pPr>
            <a:lvl3pPr marR="0" lvl="2" algn="ctr" rtl="0">
              <a:lnSpc>
                <a:spcPct val="120000"/>
              </a:lnSpc>
              <a:spcBef>
                <a:spcPts val="500"/>
              </a:spcBef>
              <a:spcAft>
                <a:spcPts val="0"/>
              </a:spcAft>
              <a:buClr>
                <a:schemeClr val="accent1"/>
              </a:buClr>
              <a:buSzPts val="1350"/>
              <a:buFont typeface="Arial"/>
              <a:buNone/>
              <a:defRPr sz="1350" b="0" i="0" u="none" strike="noStrike" cap="none">
                <a:solidFill>
                  <a:schemeClr val="dk1"/>
                </a:solidFill>
                <a:latin typeface="Cabin"/>
                <a:ea typeface="Cabin"/>
                <a:cs typeface="Cabin"/>
                <a:sym typeface="Cabin"/>
              </a:defRPr>
            </a:lvl3pPr>
            <a:lvl4pPr marR="0" lvl="3"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4pPr>
            <a:lvl5pPr marR="0" lvl="4"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5pPr>
            <a:lvl6pPr marR="0" lvl="5"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6pPr>
            <a:lvl7pPr marR="0" lvl="6"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7pPr>
            <a:lvl8pPr marR="0" lvl="7"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8pPr>
            <a:lvl9pPr marR="0" lvl="8" algn="ctr" rtl="0">
              <a:lnSpc>
                <a:spcPct val="120000"/>
              </a:lnSpc>
              <a:spcBef>
                <a:spcPts val="500"/>
              </a:spcBef>
              <a:spcAft>
                <a:spcPts val="0"/>
              </a:spcAft>
              <a:buClr>
                <a:schemeClr val="accent1"/>
              </a:buClr>
              <a:buSzPts val="1200"/>
              <a:buFont typeface="Arial"/>
              <a:buNone/>
              <a:defRPr sz="1200" b="0" i="0" u="none" strike="noStrike" cap="none">
                <a:solidFill>
                  <a:schemeClr val="dk1"/>
                </a:solidFill>
                <a:latin typeface="Cabin"/>
                <a:ea typeface="Cabin"/>
                <a:cs typeface="Cabin"/>
                <a:sym typeface="Cabin"/>
              </a:defRPr>
            </a:lvl9pPr>
          </a:lstStyle>
          <a:p>
            <a:endParaRPr/>
          </a:p>
        </p:txBody>
      </p:sp>
      <p:sp>
        <p:nvSpPr>
          <p:cNvPr id="148" name="Shape 148"/>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9" name="Shape 149"/>
          <p:cNvSpPr txBox="1">
            <a:spLocks noGrp="1"/>
          </p:cNvSpPr>
          <p:nvPr>
            <p:ph type="ftr" idx="11"/>
          </p:nvPr>
        </p:nvSpPr>
        <p:spPr>
          <a:xfrm>
            <a:off x="2396319" y="329308"/>
            <a:ext cx="3086292"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0" name="Shape 150"/>
          <p:cNvSpPr txBox="1">
            <a:spLocks noGrp="1"/>
          </p:cNvSpPr>
          <p:nvPr>
            <p:ph type="sldNum" idx="12"/>
          </p:nvPr>
        </p:nvSpPr>
        <p:spPr>
          <a:xfrm>
            <a:off x="1434703" y="798973"/>
            <a:ext cx="802005"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51" name="Shape 151"/>
          <p:cNvCxnSpPr/>
          <p:nvPr/>
        </p:nvCxnSpPr>
        <p:spPr>
          <a:xfrm>
            <a:off x="2396319" y="3528542"/>
            <a:ext cx="5618515"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1443491" y="804520"/>
            <a:ext cx="6571343" cy="1049235"/>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4" name="Shape 154"/>
          <p:cNvSpPr txBox="1">
            <a:spLocks noGrp="1"/>
          </p:cNvSpPr>
          <p:nvPr>
            <p:ph type="body" idx="1"/>
          </p:nvPr>
        </p:nvSpPr>
        <p:spPr>
          <a:xfrm>
            <a:off x="1443491" y="2015733"/>
            <a:ext cx="6571343" cy="3450613"/>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55" name="Shape 155"/>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6" name="Shape 156"/>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7" name="Shape 157"/>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58" name="Shape 158"/>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1443491" y="1756130"/>
            <a:ext cx="5617002" cy="1887950"/>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Shape 161"/>
          <p:cNvSpPr txBox="1">
            <a:spLocks noGrp="1"/>
          </p:cNvSpPr>
          <p:nvPr>
            <p:ph type="body" idx="1"/>
          </p:nvPr>
        </p:nvSpPr>
        <p:spPr>
          <a:xfrm>
            <a:off x="1443492" y="3806196"/>
            <a:ext cx="5617002" cy="1012929"/>
          </a:xfrm>
          <a:prstGeom prst="rect">
            <a:avLst/>
          </a:prstGeom>
          <a:noFill/>
          <a:ln>
            <a:noFill/>
          </a:ln>
        </p:spPr>
        <p:txBody>
          <a:bodyPr spcFirstLastPara="1" wrap="square" lIns="91425" tIns="91425" rIns="91425" bIns="45700" anchor="t" anchorCtr="0"/>
          <a:lstStyle>
            <a:lvl1pPr marL="457200" marR="0" lvl="0" indent="-228600" algn="l" rtl="0">
              <a:lnSpc>
                <a:spcPct val="120000"/>
              </a:lnSpc>
              <a:spcBef>
                <a:spcPts val="1000"/>
              </a:spcBef>
              <a:spcAft>
                <a:spcPts val="0"/>
              </a:spcAft>
              <a:buClr>
                <a:schemeClr val="accent1"/>
              </a:buClr>
              <a:buSzPts val="1800"/>
              <a:buFont typeface="Arial"/>
              <a:buNone/>
              <a:defRPr sz="1800" b="0" i="0" u="none" strike="noStrike" cap="none">
                <a:solidFill>
                  <a:schemeClr val="dk1"/>
                </a:solidFill>
                <a:latin typeface="Cabin"/>
                <a:ea typeface="Cabin"/>
                <a:cs typeface="Cabin"/>
                <a:sym typeface="Cabin"/>
              </a:defRPr>
            </a:lvl1pPr>
            <a:lvl2pPr marL="914400" marR="0" lvl="1" indent="-228600" algn="l" rtl="0">
              <a:lnSpc>
                <a:spcPct val="120000"/>
              </a:lnSpc>
              <a:spcBef>
                <a:spcPts val="500"/>
              </a:spcBef>
              <a:spcAft>
                <a:spcPts val="0"/>
              </a:spcAft>
              <a:buClr>
                <a:schemeClr val="accent1"/>
              </a:buClr>
              <a:buSzPts val="1500"/>
              <a:buFont typeface="Arial"/>
              <a:buNone/>
              <a:defRPr sz="1500" b="0" i="0" u="none" strike="noStrike" cap="none">
                <a:solidFill>
                  <a:srgbClr val="888888"/>
                </a:solidFill>
                <a:latin typeface="Cabin"/>
                <a:ea typeface="Cabin"/>
                <a:cs typeface="Cabin"/>
                <a:sym typeface="Cabin"/>
              </a:defRPr>
            </a:lvl2pPr>
            <a:lvl3pPr marL="1371600" marR="0" lvl="2" indent="-228600" algn="l" rtl="0">
              <a:lnSpc>
                <a:spcPct val="120000"/>
              </a:lnSpc>
              <a:spcBef>
                <a:spcPts val="500"/>
              </a:spcBef>
              <a:spcAft>
                <a:spcPts val="0"/>
              </a:spcAft>
              <a:buClr>
                <a:schemeClr val="accent1"/>
              </a:buClr>
              <a:buSzPts val="1350"/>
              <a:buFont typeface="Arial"/>
              <a:buNone/>
              <a:defRPr sz="1350" b="0" i="0" u="none" strike="noStrike" cap="none">
                <a:solidFill>
                  <a:srgbClr val="888888"/>
                </a:solidFill>
                <a:latin typeface="Cabin"/>
                <a:ea typeface="Cabin"/>
                <a:cs typeface="Cabin"/>
                <a:sym typeface="Cabin"/>
              </a:defRPr>
            </a:lvl3pPr>
            <a:lvl4pPr marL="1828800" marR="0" lvl="3"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4pPr>
            <a:lvl5pPr marL="2286000" marR="0" lvl="4"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5pPr>
            <a:lvl6pPr marL="2743200" marR="0" lvl="5"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6pPr>
            <a:lvl7pPr marL="3200400" marR="0" lvl="6"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7pPr>
            <a:lvl8pPr marL="3657600" marR="0" lvl="7"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8pPr>
            <a:lvl9pPr marL="4114800" marR="0" lvl="8" indent="-228600" algn="l" rtl="0">
              <a:lnSpc>
                <a:spcPct val="120000"/>
              </a:lnSpc>
              <a:spcBef>
                <a:spcPts val="500"/>
              </a:spcBef>
              <a:spcAft>
                <a:spcPts val="0"/>
              </a:spcAft>
              <a:buClr>
                <a:schemeClr val="accent1"/>
              </a:buClr>
              <a:buSzPts val="1200"/>
              <a:buFont typeface="Arial"/>
              <a:buNone/>
              <a:defRPr sz="1200" b="0" i="0" u="none" strike="noStrike" cap="none">
                <a:solidFill>
                  <a:srgbClr val="888888"/>
                </a:solidFill>
                <a:latin typeface="Cabin"/>
                <a:ea typeface="Cabin"/>
                <a:cs typeface="Cabin"/>
                <a:sym typeface="Cabin"/>
              </a:defRPr>
            </a:lvl9pPr>
          </a:lstStyle>
          <a:p>
            <a:endParaRPr/>
          </a:p>
        </p:txBody>
      </p:sp>
      <p:sp>
        <p:nvSpPr>
          <p:cNvPr id="162" name="Shape 162"/>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3" name="Shape 163"/>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4" name="Shape 164"/>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65" name="Shape 165"/>
          <p:cNvCxnSpPr/>
          <p:nvPr/>
        </p:nvCxnSpPr>
        <p:spPr>
          <a:xfrm>
            <a:off x="1443491" y="3804985"/>
            <a:ext cx="561700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1443491" y="804890"/>
            <a:ext cx="6571343" cy="1059305"/>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8" name="Shape 168"/>
          <p:cNvSpPr txBox="1">
            <a:spLocks noGrp="1"/>
          </p:cNvSpPr>
          <p:nvPr>
            <p:ph type="body" idx="1"/>
          </p:nvPr>
        </p:nvSpPr>
        <p:spPr>
          <a:xfrm>
            <a:off x="1443490" y="2013936"/>
            <a:ext cx="3125871" cy="3437560"/>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69" name="Shape 169"/>
          <p:cNvSpPr txBox="1">
            <a:spLocks noGrp="1"/>
          </p:cNvSpPr>
          <p:nvPr>
            <p:ph type="body" idx="2"/>
          </p:nvPr>
        </p:nvSpPr>
        <p:spPr>
          <a:xfrm>
            <a:off x="4889182" y="2013936"/>
            <a:ext cx="3125652" cy="3437559"/>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70" name="Shape 170"/>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1" name="Shape 171"/>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2" name="Shape 172"/>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73" name="Shape 173"/>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4"/>
        <p:cNvGrpSpPr/>
        <p:nvPr/>
      </p:nvGrpSpPr>
      <p:grpSpPr>
        <a:xfrm>
          <a:off x="0" y="0"/>
          <a:ext cx="0" cy="0"/>
          <a:chOff x="0" y="0"/>
          <a:chExt cx="0" cy="0"/>
        </a:xfrm>
      </p:grpSpPr>
      <p:cxnSp>
        <p:nvCxnSpPr>
          <p:cNvPr id="175" name="Shape 175"/>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
        <p:nvSpPr>
          <p:cNvPr id="176" name="Shape 176"/>
          <p:cNvSpPr txBox="1">
            <a:spLocks noGrp="1"/>
          </p:cNvSpPr>
          <p:nvPr>
            <p:ph type="title"/>
          </p:nvPr>
        </p:nvSpPr>
        <p:spPr>
          <a:xfrm>
            <a:off x="1443491" y="804164"/>
            <a:ext cx="6571344" cy="1056319"/>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7" name="Shape 177"/>
          <p:cNvSpPr txBox="1">
            <a:spLocks noGrp="1"/>
          </p:cNvSpPr>
          <p:nvPr>
            <p:ph type="body" idx="1"/>
          </p:nvPr>
        </p:nvSpPr>
        <p:spPr>
          <a:xfrm>
            <a:off x="1443491" y="2019550"/>
            <a:ext cx="3125766" cy="801943"/>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1000"/>
              </a:spcBef>
              <a:spcAft>
                <a:spcPts val="0"/>
              </a:spcAft>
              <a:buClr>
                <a:schemeClr val="accent1"/>
              </a:buClr>
              <a:buSzPts val="2200"/>
              <a:buFont typeface="Arial"/>
              <a:buNone/>
              <a:defRPr sz="2200" b="0" i="0" u="none" strike="noStrike" cap="none">
                <a:solidFill>
                  <a:schemeClr val="accent1"/>
                </a:solidFill>
                <a:latin typeface="Cabin"/>
                <a:ea typeface="Cabin"/>
                <a:cs typeface="Cabin"/>
                <a:sym typeface="Cabin"/>
              </a:defRPr>
            </a:lvl1pPr>
            <a:lvl2pPr marL="914400" marR="0" lvl="1" indent="-228600" algn="l" rtl="0">
              <a:lnSpc>
                <a:spcPct val="120000"/>
              </a:lnSpc>
              <a:spcBef>
                <a:spcPts val="500"/>
              </a:spcBef>
              <a:spcAft>
                <a:spcPts val="0"/>
              </a:spcAft>
              <a:buClr>
                <a:schemeClr val="accent1"/>
              </a:buClr>
              <a:buSzPts val="1500"/>
              <a:buFont typeface="Arial"/>
              <a:buNone/>
              <a:defRPr sz="1500" b="1" i="0" u="none" strike="noStrike" cap="none">
                <a:solidFill>
                  <a:schemeClr val="dk1"/>
                </a:solidFill>
                <a:latin typeface="Cabin"/>
                <a:ea typeface="Cabin"/>
                <a:cs typeface="Cabin"/>
                <a:sym typeface="Cabin"/>
              </a:defRPr>
            </a:lvl2pPr>
            <a:lvl3pPr marL="1371600" marR="0" lvl="2" indent="-228600" algn="l" rtl="0">
              <a:lnSpc>
                <a:spcPct val="120000"/>
              </a:lnSpc>
              <a:spcBef>
                <a:spcPts val="500"/>
              </a:spcBef>
              <a:spcAft>
                <a:spcPts val="0"/>
              </a:spcAft>
              <a:buClr>
                <a:schemeClr val="accent1"/>
              </a:buClr>
              <a:buSzPts val="1350"/>
              <a:buFont typeface="Arial"/>
              <a:buNone/>
              <a:defRPr sz="1350" b="1" i="0" u="none" strike="noStrike" cap="none">
                <a:solidFill>
                  <a:schemeClr val="dk1"/>
                </a:solidFill>
                <a:latin typeface="Cabin"/>
                <a:ea typeface="Cabin"/>
                <a:cs typeface="Cabin"/>
                <a:sym typeface="Cabin"/>
              </a:defRPr>
            </a:lvl3pPr>
            <a:lvl4pPr marL="1828800" marR="0" lvl="3"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4pPr>
            <a:lvl5pPr marL="2286000" marR="0" lvl="4"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5pPr>
            <a:lvl6pPr marL="2743200" marR="0" lvl="5"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6pPr>
            <a:lvl7pPr marL="3200400" marR="0" lvl="6"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7pPr>
            <a:lvl8pPr marL="3657600" marR="0" lvl="7"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8pPr>
            <a:lvl9pPr marL="4114800" marR="0" lvl="8"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9pPr>
          </a:lstStyle>
          <a:p>
            <a:endParaRPr/>
          </a:p>
        </p:txBody>
      </p:sp>
      <p:sp>
        <p:nvSpPr>
          <p:cNvPr id="178" name="Shape 178"/>
          <p:cNvSpPr txBox="1">
            <a:spLocks noGrp="1"/>
          </p:cNvSpPr>
          <p:nvPr>
            <p:ph type="body" idx="2"/>
          </p:nvPr>
        </p:nvSpPr>
        <p:spPr>
          <a:xfrm>
            <a:off x="1443491" y="2824270"/>
            <a:ext cx="3125766" cy="2644457"/>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79" name="Shape 179"/>
          <p:cNvSpPr txBox="1">
            <a:spLocks noGrp="1"/>
          </p:cNvSpPr>
          <p:nvPr>
            <p:ph type="body" idx="3"/>
          </p:nvPr>
        </p:nvSpPr>
        <p:spPr>
          <a:xfrm>
            <a:off x="4889182" y="2023004"/>
            <a:ext cx="3125652" cy="802237"/>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1000"/>
              </a:spcBef>
              <a:spcAft>
                <a:spcPts val="0"/>
              </a:spcAft>
              <a:buClr>
                <a:schemeClr val="accent1"/>
              </a:buClr>
              <a:buSzPts val="2200"/>
              <a:buFont typeface="Arial"/>
              <a:buNone/>
              <a:defRPr sz="2200" b="0" i="0" u="none" strike="noStrike" cap="none">
                <a:solidFill>
                  <a:schemeClr val="accent1"/>
                </a:solidFill>
                <a:latin typeface="Cabin"/>
                <a:ea typeface="Cabin"/>
                <a:cs typeface="Cabin"/>
                <a:sym typeface="Cabin"/>
              </a:defRPr>
            </a:lvl1pPr>
            <a:lvl2pPr marL="914400" marR="0" lvl="1" indent="-228600" algn="l" rtl="0">
              <a:lnSpc>
                <a:spcPct val="120000"/>
              </a:lnSpc>
              <a:spcBef>
                <a:spcPts val="500"/>
              </a:spcBef>
              <a:spcAft>
                <a:spcPts val="0"/>
              </a:spcAft>
              <a:buClr>
                <a:schemeClr val="accent1"/>
              </a:buClr>
              <a:buSzPts val="1500"/>
              <a:buFont typeface="Arial"/>
              <a:buNone/>
              <a:defRPr sz="1500" b="1" i="0" u="none" strike="noStrike" cap="none">
                <a:solidFill>
                  <a:schemeClr val="dk1"/>
                </a:solidFill>
                <a:latin typeface="Cabin"/>
                <a:ea typeface="Cabin"/>
                <a:cs typeface="Cabin"/>
                <a:sym typeface="Cabin"/>
              </a:defRPr>
            </a:lvl2pPr>
            <a:lvl3pPr marL="1371600" marR="0" lvl="2" indent="-228600" algn="l" rtl="0">
              <a:lnSpc>
                <a:spcPct val="120000"/>
              </a:lnSpc>
              <a:spcBef>
                <a:spcPts val="500"/>
              </a:spcBef>
              <a:spcAft>
                <a:spcPts val="0"/>
              </a:spcAft>
              <a:buClr>
                <a:schemeClr val="accent1"/>
              </a:buClr>
              <a:buSzPts val="1350"/>
              <a:buFont typeface="Arial"/>
              <a:buNone/>
              <a:defRPr sz="1350" b="1" i="0" u="none" strike="noStrike" cap="none">
                <a:solidFill>
                  <a:schemeClr val="dk1"/>
                </a:solidFill>
                <a:latin typeface="Cabin"/>
                <a:ea typeface="Cabin"/>
                <a:cs typeface="Cabin"/>
                <a:sym typeface="Cabin"/>
              </a:defRPr>
            </a:lvl3pPr>
            <a:lvl4pPr marL="1828800" marR="0" lvl="3"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4pPr>
            <a:lvl5pPr marL="2286000" marR="0" lvl="4"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5pPr>
            <a:lvl6pPr marL="2743200" marR="0" lvl="5"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6pPr>
            <a:lvl7pPr marL="3200400" marR="0" lvl="6"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7pPr>
            <a:lvl8pPr marL="3657600" marR="0" lvl="7"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8pPr>
            <a:lvl9pPr marL="4114800" marR="0" lvl="8" indent="-228600" algn="l" rtl="0">
              <a:lnSpc>
                <a:spcPct val="120000"/>
              </a:lnSpc>
              <a:spcBef>
                <a:spcPts val="500"/>
              </a:spcBef>
              <a:spcAft>
                <a:spcPts val="0"/>
              </a:spcAft>
              <a:buClr>
                <a:schemeClr val="accent1"/>
              </a:buClr>
              <a:buSzPts val="1200"/>
              <a:buFont typeface="Arial"/>
              <a:buNone/>
              <a:defRPr sz="1200" b="1" i="0" u="none" strike="noStrike" cap="none">
                <a:solidFill>
                  <a:schemeClr val="dk1"/>
                </a:solidFill>
                <a:latin typeface="Cabin"/>
                <a:ea typeface="Cabin"/>
                <a:cs typeface="Cabin"/>
                <a:sym typeface="Cabin"/>
              </a:defRPr>
            </a:lvl9pPr>
          </a:lstStyle>
          <a:p>
            <a:endParaRPr/>
          </a:p>
        </p:txBody>
      </p:sp>
      <p:sp>
        <p:nvSpPr>
          <p:cNvPr id="180" name="Shape 180"/>
          <p:cNvSpPr txBox="1">
            <a:spLocks noGrp="1"/>
          </p:cNvSpPr>
          <p:nvPr>
            <p:ph type="body" idx="4"/>
          </p:nvPr>
        </p:nvSpPr>
        <p:spPr>
          <a:xfrm>
            <a:off x="4889182" y="2821491"/>
            <a:ext cx="3125652" cy="2637371"/>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81" name="Shape 181"/>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2" name="Shape 182"/>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3" name="Shape 183"/>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32" name="Shape 32"/>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33" name="Shape 33"/>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4"/>
        <p:cNvGrpSpPr/>
        <p:nvPr/>
      </p:nvGrpSpPr>
      <p:grpSpPr>
        <a:xfrm>
          <a:off x="0" y="0"/>
          <a:ext cx="0" cy="0"/>
          <a:chOff x="0" y="0"/>
          <a:chExt cx="0" cy="0"/>
        </a:xfrm>
      </p:grpSpPr>
      <p:cxnSp>
        <p:nvCxnSpPr>
          <p:cNvPr id="185" name="Shape 185"/>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
        <p:nvSpPr>
          <p:cNvPr id="186" name="Shape 186"/>
          <p:cNvSpPr txBox="1">
            <a:spLocks noGrp="1"/>
          </p:cNvSpPr>
          <p:nvPr>
            <p:ph type="title"/>
          </p:nvPr>
        </p:nvSpPr>
        <p:spPr>
          <a:xfrm>
            <a:off x="1443491" y="804520"/>
            <a:ext cx="6571343" cy="1049235"/>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7" name="Shape 187"/>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8" name="Shape 188"/>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9" name="Shape 189"/>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0"/>
        <p:cNvGrpSpPr/>
        <p:nvPr/>
      </p:nvGrpSpPr>
      <p:grpSpPr>
        <a:xfrm>
          <a:off x="0" y="0"/>
          <a:ext cx="0" cy="0"/>
          <a:chOff x="0" y="0"/>
          <a:chExt cx="0" cy="0"/>
        </a:xfrm>
      </p:grpSpPr>
      <p:sp>
        <p:nvSpPr>
          <p:cNvPr id="191" name="Shape 191"/>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2" name="Shape 192"/>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3" name="Shape 193"/>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1439042" y="798973"/>
            <a:ext cx="2425950" cy="2247117"/>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2400"/>
              <a:buFont typeface="Cabin"/>
              <a:buNone/>
              <a:defRPr sz="24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6" name="Shape 196"/>
          <p:cNvSpPr txBox="1">
            <a:spLocks noGrp="1"/>
          </p:cNvSpPr>
          <p:nvPr>
            <p:ph type="body" idx="1"/>
          </p:nvPr>
        </p:nvSpPr>
        <p:spPr>
          <a:xfrm>
            <a:off x="4186656" y="798974"/>
            <a:ext cx="3828178" cy="4658826"/>
          </a:xfrm>
          <a:prstGeom prst="rect">
            <a:avLst/>
          </a:prstGeom>
          <a:noFill/>
          <a:ln>
            <a:noFill/>
          </a:ln>
        </p:spPr>
        <p:txBody>
          <a:bodyPr spcFirstLastPara="1" wrap="square" lIns="91425" tIns="45700" rIns="91425" bIns="45700" anchor="ctr"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97" name="Shape 197"/>
          <p:cNvSpPr txBox="1">
            <a:spLocks noGrp="1"/>
          </p:cNvSpPr>
          <p:nvPr>
            <p:ph type="body" idx="2"/>
          </p:nvPr>
        </p:nvSpPr>
        <p:spPr>
          <a:xfrm>
            <a:off x="1439042" y="3205492"/>
            <a:ext cx="2427369" cy="2248181"/>
          </a:xfrm>
          <a:prstGeom prst="rect">
            <a:avLst/>
          </a:prstGeom>
          <a:noFill/>
          <a:ln>
            <a:noFill/>
          </a:ln>
        </p:spPr>
        <p:txBody>
          <a:bodyPr spcFirstLastPara="1" wrap="square" lIns="91425" tIns="45700" rIns="91425" bIns="45700" anchor="t" anchorCtr="0"/>
          <a:lstStyle>
            <a:lvl1pPr marL="457200" marR="0" lvl="0" indent="-228600" algn="l" rtl="0">
              <a:lnSpc>
                <a:spcPct val="120000"/>
              </a:lnSpc>
              <a:spcBef>
                <a:spcPts val="1000"/>
              </a:spcBef>
              <a:spcAft>
                <a:spcPts val="0"/>
              </a:spcAft>
              <a:buClr>
                <a:schemeClr val="accent1"/>
              </a:buClr>
              <a:buSzPts val="1600"/>
              <a:buFont typeface="Arial"/>
              <a:buNone/>
              <a:defRPr sz="1600" b="0" i="0" u="none" strike="noStrike" cap="none">
                <a:solidFill>
                  <a:schemeClr val="dk1"/>
                </a:solidFill>
                <a:latin typeface="Cabin"/>
                <a:ea typeface="Cabin"/>
                <a:cs typeface="Cabin"/>
                <a:sym typeface="Cabin"/>
              </a:defRPr>
            </a:lvl1pPr>
            <a:lvl2pPr marL="914400" marR="0" lvl="1" indent="-228600" algn="l" rtl="0">
              <a:lnSpc>
                <a:spcPct val="120000"/>
              </a:lnSpc>
              <a:spcBef>
                <a:spcPts val="500"/>
              </a:spcBef>
              <a:spcAft>
                <a:spcPts val="0"/>
              </a:spcAft>
              <a:buClr>
                <a:schemeClr val="accent1"/>
              </a:buClr>
              <a:buSzPts val="1050"/>
              <a:buFont typeface="Arial"/>
              <a:buNone/>
              <a:defRPr sz="1050" b="0" i="0" u="none" strike="noStrike" cap="none">
                <a:solidFill>
                  <a:schemeClr val="dk1"/>
                </a:solidFill>
                <a:latin typeface="Cabin"/>
                <a:ea typeface="Cabin"/>
                <a:cs typeface="Cabin"/>
                <a:sym typeface="Cabin"/>
              </a:defRPr>
            </a:lvl2pPr>
            <a:lvl3pPr marL="1371600" marR="0" lvl="2" indent="-228600" algn="l" rtl="0">
              <a:lnSpc>
                <a:spcPct val="120000"/>
              </a:lnSpc>
              <a:spcBef>
                <a:spcPts val="500"/>
              </a:spcBef>
              <a:spcAft>
                <a:spcPts val="0"/>
              </a:spcAft>
              <a:buClr>
                <a:schemeClr val="accent1"/>
              </a:buClr>
              <a:buSzPts val="900"/>
              <a:buFont typeface="Arial"/>
              <a:buNone/>
              <a:defRPr sz="900" b="0" i="0" u="none" strike="noStrike" cap="none">
                <a:solidFill>
                  <a:schemeClr val="dk1"/>
                </a:solidFill>
                <a:latin typeface="Cabin"/>
                <a:ea typeface="Cabin"/>
                <a:cs typeface="Cabin"/>
                <a:sym typeface="Cabin"/>
              </a:defRPr>
            </a:lvl3pPr>
            <a:lvl4pPr marL="1828800" marR="0" lvl="3"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4pPr>
            <a:lvl5pPr marL="2286000" marR="0" lvl="4"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5pPr>
            <a:lvl6pPr marL="2743200" marR="0" lvl="5"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6pPr>
            <a:lvl7pPr marL="3200400" marR="0" lvl="6"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7pPr>
            <a:lvl8pPr marL="3657600" marR="0" lvl="7"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8pPr>
            <a:lvl9pPr marL="4114800" marR="0" lvl="8" indent="-228600" algn="l" rtl="0">
              <a:lnSpc>
                <a:spcPct val="120000"/>
              </a:lnSpc>
              <a:spcBef>
                <a:spcPts val="500"/>
              </a:spcBef>
              <a:spcAft>
                <a:spcPts val="0"/>
              </a:spcAft>
              <a:buClr>
                <a:schemeClr val="accent1"/>
              </a:buClr>
              <a:buSzPts val="750"/>
              <a:buFont typeface="Arial"/>
              <a:buNone/>
              <a:defRPr sz="750" b="0" i="0" u="none" strike="noStrike" cap="none">
                <a:solidFill>
                  <a:schemeClr val="dk1"/>
                </a:solidFill>
                <a:latin typeface="Cabin"/>
                <a:ea typeface="Cabin"/>
                <a:cs typeface="Cabin"/>
                <a:sym typeface="Cabin"/>
              </a:defRPr>
            </a:lvl9pPr>
          </a:lstStyle>
          <a:p>
            <a:endParaRPr/>
          </a:p>
        </p:txBody>
      </p:sp>
      <p:sp>
        <p:nvSpPr>
          <p:cNvPr id="198" name="Shape 198"/>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9" name="Shape 199"/>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0" name="Shape 200"/>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201" name="Shape 201"/>
          <p:cNvCxnSpPr/>
          <p:nvPr/>
        </p:nvCxnSpPr>
        <p:spPr>
          <a:xfrm>
            <a:off x="1441748" y="3205491"/>
            <a:ext cx="2423276"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2"/>
        <p:cNvGrpSpPr/>
        <p:nvPr/>
      </p:nvGrpSpPr>
      <p:grpSpPr>
        <a:xfrm>
          <a:off x="0" y="0"/>
          <a:ext cx="0" cy="0"/>
          <a:chOff x="0" y="0"/>
          <a:chExt cx="0" cy="0"/>
        </a:xfrm>
      </p:grpSpPr>
      <p:cxnSp>
        <p:nvCxnSpPr>
          <p:cNvPr id="203" name="Shape 203"/>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
        <p:nvSpPr>
          <p:cNvPr id="204" name="Shape 204"/>
          <p:cNvSpPr txBox="1">
            <a:spLocks noGrp="1"/>
          </p:cNvSpPr>
          <p:nvPr>
            <p:ph type="title"/>
          </p:nvPr>
        </p:nvSpPr>
        <p:spPr>
          <a:xfrm>
            <a:off x="1443491" y="804520"/>
            <a:ext cx="6571343" cy="1049235"/>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5" name="Shape 205"/>
          <p:cNvSpPr txBox="1">
            <a:spLocks noGrp="1"/>
          </p:cNvSpPr>
          <p:nvPr>
            <p:ph type="body" idx="1"/>
          </p:nvPr>
        </p:nvSpPr>
        <p:spPr>
          <a:xfrm rot="5400000">
            <a:off x="3003857" y="455368"/>
            <a:ext cx="3450613" cy="6571343"/>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206" name="Shape 206"/>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7" name="Shape 207"/>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8" name="Shape 208"/>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rot="5400000">
            <a:off x="5139597" y="2577405"/>
            <a:ext cx="4659889" cy="1103027"/>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1" name="Shape 211"/>
          <p:cNvSpPr txBox="1">
            <a:spLocks noGrp="1"/>
          </p:cNvSpPr>
          <p:nvPr>
            <p:ph type="body" idx="1"/>
          </p:nvPr>
        </p:nvSpPr>
        <p:spPr>
          <a:xfrm rot="5400000">
            <a:off x="1764094" y="478371"/>
            <a:ext cx="4659889" cy="5301095"/>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212" name="Shape 212"/>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3" name="Shape 213"/>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4" name="Shape 214"/>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215" name="Shape 215"/>
          <p:cNvCxnSpPr/>
          <p:nvPr/>
        </p:nvCxnSpPr>
        <p:spPr>
          <a:xfrm>
            <a:off x="6918028" y="798974"/>
            <a:ext cx="0" cy="4659889"/>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Shape 36"/>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 name="Shape 37"/>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8" name="Shape 38"/>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ull Image">
  <p:cSld name="Full Image">
    <p:spTree>
      <p:nvGrpSpPr>
        <p:cNvPr id="1" name="Shape 46"/>
        <p:cNvGrpSpPr/>
        <p:nvPr/>
      </p:nvGrpSpPr>
      <p:grpSpPr>
        <a:xfrm>
          <a:off x="0" y="0"/>
          <a:ext cx="0" cy="0"/>
          <a:chOff x="0" y="0"/>
          <a:chExt cx="0" cy="0"/>
        </a:xfrm>
      </p:grpSpPr>
      <p:sp>
        <p:nvSpPr>
          <p:cNvPr id="47" name="Shape 47"/>
          <p:cNvSpPr/>
          <p:nvPr/>
        </p:nvSpPr>
        <p:spPr>
          <a:xfrm>
            <a:off x="0" y="0"/>
            <a:ext cx="9144000" cy="6858000"/>
          </a:xfrm>
          <a:prstGeom prst="rect">
            <a:avLst/>
          </a:prstGeom>
          <a:solidFill>
            <a:schemeClr val="lt2"/>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 name="Shape 48"/>
          <p:cNvSpPr>
            <a:spLocks noGrp="1"/>
          </p:cNvSpPr>
          <p:nvPr>
            <p:ph type="pic" idx="2"/>
          </p:nvPr>
        </p:nvSpPr>
        <p:spPr>
          <a:xfrm>
            <a:off x="1" y="0"/>
            <a:ext cx="9161149" cy="6858000"/>
          </a:xfrm>
          <a:prstGeom prst="rect">
            <a:avLst/>
          </a:prstGeom>
          <a:noFill/>
          <a:ln>
            <a:noFill/>
          </a:ln>
        </p:spPr>
        <p:txBody>
          <a:bodyPr spcFirstLastPara="1" wrap="square" lIns="91425" tIns="45700" rIns="91425" bIns="45700" anchor="t" anchorCtr="0"/>
          <a:lstStyle>
            <a:lvl1pPr marR="0" lvl="0" algn="l" rtl="0">
              <a:spcBef>
                <a:spcPts val="420"/>
              </a:spcBef>
              <a:spcAft>
                <a:spcPts val="0"/>
              </a:spcAft>
              <a:buClr>
                <a:schemeClr val="dk1"/>
              </a:buClr>
              <a:buSzPts val="1470"/>
              <a:buFont typeface="Noto Sans Symbols"/>
              <a:buNone/>
              <a:defRPr sz="2100" b="0" i="0" u="none" strike="noStrike" cap="none">
                <a:solidFill>
                  <a:srgbClr val="D8D8D8"/>
                </a:solidFill>
                <a:latin typeface="Arial"/>
                <a:ea typeface="Arial"/>
                <a:cs typeface="Arial"/>
                <a:sym typeface="Arial"/>
              </a:defRPr>
            </a:lvl1pPr>
            <a:lvl2pPr marR="0" lvl="1"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R="0" lvl="2"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R="0" lvl="4"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R="0" lvl="5"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R="0" lvl="6"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R="0" lvl="7"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R="0" lvl="8"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51" name="Shape 5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chemeClr val="dk1"/>
              </a:buClr>
              <a:buSzPts val="1400"/>
              <a:buFont typeface="Noto Sans Symbols"/>
              <a:buNone/>
              <a:defRPr sz="2000" b="0" i="0" u="none" strike="noStrike" cap="none">
                <a:solidFill>
                  <a:schemeClr val="dk2"/>
                </a:solidFill>
                <a:latin typeface="Arial"/>
                <a:ea typeface="Arial"/>
                <a:cs typeface="Arial"/>
                <a:sym typeface="Arial"/>
              </a:defRPr>
            </a:lvl1pPr>
            <a:lvl2pPr marL="914400" marR="0" lvl="1" indent="-228600" algn="l" rtl="0">
              <a:spcBef>
                <a:spcPts val="360"/>
              </a:spcBef>
              <a:spcAft>
                <a:spcPts val="0"/>
              </a:spcAft>
              <a:buClr>
                <a:schemeClr val="accent1"/>
              </a:buClr>
              <a:buSzPts val="1350"/>
              <a:buFont typeface="Noto Sans Symbols"/>
              <a:buNone/>
              <a:defRPr sz="1800" b="0" i="0" u="none" strike="noStrike" cap="none">
                <a:solidFill>
                  <a:schemeClr val="dk2"/>
                </a:solidFill>
                <a:latin typeface="Arial"/>
                <a:ea typeface="Arial"/>
                <a:cs typeface="Arial"/>
                <a:sym typeface="Arial"/>
              </a:defRPr>
            </a:lvl2pPr>
            <a:lvl3pPr marL="1371600" marR="0" lvl="2" indent="-228600" algn="l" rtl="0">
              <a:spcBef>
                <a:spcPts val="320"/>
              </a:spcBef>
              <a:spcAft>
                <a:spcPts val="0"/>
              </a:spcAft>
              <a:buClr>
                <a:schemeClr val="accent2"/>
              </a:buClr>
              <a:buSzPts val="1600"/>
              <a:buFont typeface="Arial"/>
              <a:buNone/>
              <a:defRPr sz="1600" b="0" i="0" u="none" strike="noStrike" cap="none">
                <a:solidFill>
                  <a:schemeClr val="dk2"/>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2"/>
                </a:solidFill>
                <a:latin typeface="Arial"/>
                <a:ea typeface="Arial"/>
                <a:cs typeface="Arial"/>
                <a:sym typeface="Arial"/>
              </a:defRPr>
            </a:lvl4pPr>
            <a:lvl5pPr marL="2286000" marR="0" lvl="4" indent="-228600" algn="l" rtl="0">
              <a:spcBef>
                <a:spcPts val="28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200" marR="0" lvl="5" indent="-228600" algn="l" rtl="0">
              <a:spcBef>
                <a:spcPts val="28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400" marR="0" lvl="6" indent="-228600" algn="l" rtl="0">
              <a:spcBef>
                <a:spcPts val="28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600" marR="0" lvl="7" indent="-228600" algn="l" rtl="0">
              <a:spcBef>
                <a:spcPts val="28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800" marR="0" lvl="8" indent="-228600" algn="l" rtl="0">
              <a:spcBef>
                <a:spcPts val="28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52" name="Shape 52"/>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57" name="Shape 5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1680"/>
              <a:buFont typeface="Noto Sans Symbols"/>
              <a:buNone/>
              <a:defRPr sz="2400" b="1" i="0" u="none" strike="noStrike" cap="none">
                <a:solidFill>
                  <a:schemeClr val="dk2"/>
                </a:solidFill>
                <a:latin typeface="Arial"/>
                <a:ea typeface="Arial"/>
                <a:cs typeface="Arial"/>
                <a:sym typeface="Arial"/>
              </a:defRPr>
            </a:lvl1pPr>
            <a:lvl2pPr marL="914400" marR="0" lvl="1" indent="-228600" algn="l" rtl="0">
              <a:spcBef>
                <a:spcPts val="400"/>
              </a:spcBef>
              <a:spcAft>
                <a:spcPts val="0"/>
              </a:spcAft>
              <a:buClr>
                <a:schemeClr val="accent1"/>
              </a:buClr>
              <a:buSzPts val="1500"/>
              <a:buFont typeface="Noto Sans Symbols"/>
              <a:buNone/>
              <a:defRPr sz="2000" b="1" i="0" u="none" strike="noStrike" cap="none">
                <a:solidFill>
                  <a:schemeClr val="dk2"/>
                </a:solidFill>
                <a:latin typeface="Arial"/>
                <a:ea typeface="Arial"/>
                <a:cs typeface="Arial"/>
                <a:sym typeface="Arial"/>
              </a:defRPr>
            </a:lvl2pPr>
            <a:lvl3pPr marL="1371600" marR="0" lvl="2" indent="-228600" algn="l" rtl="0">
              <a:spcBef>
                <a:spcPts val="360"/>
              </a:spcBef>
              <a:spcAft>
                <a:spcPts val="0"/>
              </a:spcAft>
              <a:buClr>
                <a:schemeClr val="accent2"/>
              </a:buClr>
              <a:buSzPts val="1800"/>
              <a:buFont typeface="Arial"/>
              <a:buNone/>
              <a:defRPr sz="1800" b="1" i="0" u="none" strike="noStrike" cap="none">
                <a:solidFill>
                  <a:schemeClr val="dk2"/>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2"/>
                </a:solidFill>
                <a:latin typeface="Arial"/>
                <a:ea typeface="Arial"/>
                <a:cs typeface="Arial"/>
                <a:sym typeface="Arial"/>
              </a:defRPr>
            </a:lvl4pPr>
            <a:lvl5pPr marL="2286000" marR="0" lvl="4"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5pPr>
            <a:lvl6pPr marL="2743200" marR="0" lvl="5"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6pPr>
            <a:lvl7pPr marL="3200400" marR="0" lvl="6"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7pPr>
            <a:lvl8pPr marL="3657600" marR="0" lvl="7"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8pPr>
            <a:lvl9pPr marL="4114800" marR="0" lvl="8"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9pPr>
          </a:lstStyle>
          <a:p>
            <a:endParaRPr/>
          </a:p>
        </p:txBody>
      </p:sp>
      <p:sp>
        <p:nvSpPr>
          <p:cNvPr id="58" name="Shape 5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35280" algn="l" rtl="0">
              <a:spcBef>
                <a:spcPts val="480"/>
              </a:spcBef>
              <a:spcAft>
                <a:spcPts val="0"/>
              </a:spcAft>
              <a:buClr>
                <a:schemeClr val="dk1"/>
              </a:buClr>
              <a:buSzPts val="1680"/>
              <a:buFont typeface="Noto Sans Symbols"/>
              <a:buChar char="•"/>
              <a:defRPr sz="2400" b="0" i="0" u="none" strike="noStrike" cap="none">
                <a:solidFill>
                  <a:schemeClr val="dk2"/>
                </a:solidFill>
                <a:latin typeface="Arial"/>
                <a:ea typeface="Arial"/>
                <a:cs typeface="Arial"/>
                <a:sym typeface="Arial"/>
              </a:defRPr>
            </a:lvl1pPr>
            <a:lvl2pPr marL="914400" marR="0" lvl="1" indent="-323850" algn="l" rtl="0">
              <a:spcBef>
                <a:spcPts val="400"/>
              </a:spcBef>
              <a:spcAft>
                <a:spcPts val="0"/>
              </a:spcAft>
              <a:buClr>
                <a:schemeClr val="accent1"/>
              </a:buClr>
              <a:buSzPts val="1500"/>
              <a:buFont typeface="Noto Sans Symbols"/>
              <a:buChar char="●"/>
              <a:defRPr sz="2000" b="0" i="0" u="none" strike="noStrike" cap="none">
                <a:solidFill>
                  <a:schemeClr val="dk2"/>
                </a:solidFill>
                <a:latin typeface="Arial"/>
                <a:ea typeface="Arial"/>
                <a:cs typeface="Arial"/>
                <a:sym typeface="Arial"/>
              </a:defRPr>
            </a:lvl2pPr>
            <a:lvl3pPr marL="1371600" marR="0" lvl="2" indent="-342900" algn="l" rtl="0">
              <a:spcBef>
                <a:spcPts val="360"/>
              </a:spcBef>
              <a:spcAft>
                <a:spcPts val="0"/>
              </a:spcAft>
              <a:buClr>
                <a:schemeClr val="accent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6pPr>
            <a:lvl7pPr marL="3200400" marR="0" lvl="6"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7pPr>
            <a:lvl8pPr marL="3657600" marR="0" lvl="7"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8pPr>
            <a:lvl9pPr marL="4114800" marR="0" lvl="8"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9pPr>
          </a:lstStyle>
          <a:p>
            <a:endParaRPr/>
          </a:p>
        </p:txBody>
      </p:sp>
      <p:sp>
        <p:nvSpPr>
          <p:cNvPr id="59" name="Shape 5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1680"/>
              <a:buFont typeface="Noto Sans Symbols"/>
              <a:buNone/>
              <a:defRPr sz="2400" b="1" i="0" u="none" strike="noStrike" cap="none">
                <a:solidFill>
                  <a:schemeClr val="dk2"/>
                </a:solidFill>
                <a:latin typeface="Arial"/>
                <a:ea typeface="Arial"/>
                <a:cs typeface="Arial"/>
                <a:sym typeface="Arial"/>
              </a:defRPr>
            </a:lvl1pPr>
            <a:lvl2pPr marL="914400" marR="0" lvl="1" indent="-228600" algn="l" rtl="0">
              <a:spcBef>
                <a:spcPts val="400"/>
              </a:spcBef>
              <a:spcAft>
                <a:spcPts val="0"/>
              </a:spcAft>
              <a:buClr>
                <a:schemeClr val="accent1"/>
              </a:buClr>
              <a:buSzPts val="1500"/>
              <a:buFont typeface="Noto Sans Symbols"/>
              <a:buNone/>
              <a:defRPr sz="2000" b="1" i="0" u="none" strike="noStrike" cap="none">
                <a:solidFill>
                  <a:schemeClr val="dk2"/>
                </a:solidFill>
                <a:latin typeface="Arial"/>
                <a:ea typeface="Arial"/>
                <a:cs typeface="Arial"/>
                <a:sym typeface="Arial"/>
              </a:defRPr>
            </a:lvl2pPr>
            <a:lvl3pPr marL="1371600" marR="0" lvl="2" indent="-228600" algn="l" rtl="0">
              <a:spcBef>
                <a:spcPts val="360"/>
              </a:spcBef>
              <a:spcAft>
                <a:spcPts val="0"/>
              </a:spcAft>
              <a:buClr>
                <a:schemeClr val="accent2"/>
              </a:buClr>
              <a:buSzPts val="1800"/>
              <a:buFont typeface="Arial"/>
              <a:buNone/>
              <a:defRPr sz="1800" b="1" i="0" u="none" strike="noStrike" cap="none">
                <a:solidFill>
                  <a:schemeClr val="dk2"/>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2"/>
                </a:solidFill>
                <a:latin typeface="Arial"/>
                <a:ea typeface="Arial"/>
                <a:cs typeface="Arial"/>
                <a:sym typeface="Arial"/>
              </a:defRPr>
            </a:lvl4pPr>
            <a:lvl5pPr marL="2286000" marR="0" lvl="4"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5pPr>
            <a:lvl6pPr marL="2743200" marR="0" lvl="5"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6pPr>
            <a:lvl7pPr marL="3200400" marR="0" lvl="6"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7pPr>
            <a:lvl8pPr marL="3657600" marR="0" lvl="7"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8pPr>
            <a:lvl9pPr marL="4114800" marR="0" lvl="8" indent="-228600" algn="l" rtl="0">
              <a:spcBef>
                <a:spcPts val="320"/>
              </a:spcBef>
              <a:spcAft>
                <a:spcPts val="0"/>
              </a:spcAft>
              <a:buClr>
                <a:schemeClr val="dk2"/>
              </a:buClr>
              <a:buSzPts val="1600"/>
              <a:buFont typeface="Arial"/>
              <a:buNone/>
              <a:defRPr sz="1600" b="1" i="0" u="none" strike="noStrike" cap="none">
                <a:solidFill>
                  <a:schemeClr val="dk2"/>
                </a:solidFill>
                <a:latin typeface="Arial"/>
                <a:ea typeface="Arial"/>
                <a:cs typeface="Arial"/>
                <a:sym typeface="Arial"/>
              </a:defRPr>
            </a:lvl9pPr>
          </a:lstStyle>
          <a:p>
            <a:endParaRPr/>
          </a:p>
        </p:txBody>
      </p:sp>
      <p:sp>
        <p:nvSpPr>
          <p:cNvPr id="60" name="Shape 6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35280" algn="l" rtl="0">
              <a:spcBef>
                <a:spcPts val="480"/>
              </a:spcBef>
              <a:spcAft>
                <a:spcPts val="0"/>
              </a:spcAft>
              <a:buClr>
                <a:schemeClr val="dk1"/>
              </a:buClr>
              <a:buSzPts val="1680"/>
              <a:buFont typeface="Noto Sans Symbols"/>
              <a:buChar char="•"/>
              <a:defRPr sz="2400" b="0" i="0" u="none" strike="noStrike" cap="none">
                <a:solidFill>
                  <a:schemeClr val="dk2"/>
                </a:solidFill>
                <a:latin typeface="Arial"/>
                <a:ea typeface="Arial"/>
                <a:cs typeface="Arial"/>
                <a:sym typeface="Arial"/>
              </a:defRPr>
            </a:lvl1pPr>
            <a:lvl2pPr marL="914400" marR="0" lvl="1" indent="-323850" algn="l" rtl="0">
              <a:spcBef>
                <a:spcPts val="400"/>
              </a:spcBef>
              <a:spcAft>
                <a:spcPts val="0"/>
              </a:spcAft>
              <a:buClr>
                <a:schemeClr val="accent1"/>
              </a:buClr>
              <a:buSzPts val="1500"/>
              <a:buFont typeface="Noto Sans Symbols"/>
              <a:buChar char="●"/>
              <a:defRPr sz="2000" b="0" i="0" u="none" strike="noStrike" cap="none">
                <a:solidFill>
                  <a:schemeClr val="dk2"/>
                </a:solidFill>
                <a:latin typeface="Arial"/>
                <a:ea typeface="Arial"/>
                <a:cs typeface="Arial"/>
                <a:sym typeface="Arial"/>
              </a:defRPr>
            </a:lvl2pPr>
            <a:lvl3pPr marL="1371600" marR="0" lvl="2" indent="-342900" algn="l" rtl="0">
              <a:spcBef>
                <a:spcPts val="360"/>
              </a:spcBef>
              <a:spcAft>
                <a:spcPts val="0"/>
              </a:spcAft>
              <a:buClr>
                <a:schemeClr val="accent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6pPr>
            <a:lvl7pPr marL="3200400" marR="0" lvl="6"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7pPr>
            <a:lvl8pPr marL="3657600" marR="0" lvl="7"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8pPr>
            <a:lvl9pPr marL="4114800" marR="0" lvl="8" indent="-330200" algn="l" rtl="0">
              <a:spcBef>
                <a:spcPts val="32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9pPr>
          </a:lstStyle>
          <a:p>
            <a:endParaRPr/>
          </a:p>
        </p:txBody>
      </p:sp>
      <p:sp>
        <p:nvSpPr>
          <p:cNvPr id="61" name="Shape 61"/>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3" name="Shape 63"/>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66" name="Shape 66"/>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71" name="Shape 7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370840" algn="l" rtl="0">
              <a:spcBef>
                <a:spcPts val="640"/>
              </a:spcBef>
              <a:spcAft>
                <a:spcPts val="0"/>
              </a:spcAft>
              <a:buClr>
                <a:schemeClr val="dk1"/>
              </a:buClr>
              <a:buSzPts val="2240"/>
              <a:buFont typeface="Noto Sans Symbols"/>
              <a:buChar char="•"/>
              <a:defRPr sz="32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72" name="Shape 7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980"/>
              <a:buFont typeface="Noto Sans Symbols"/>
              <a:buNone/>
              <a:defRPr sz="1400" b="0" i="0" u="none" strike="noStrike" cap="none">
                <a:solidFill>
                  <a:schemeClr val="dk2"/>
                </a:solidFill>
                <a:latin typeface="Arial"/>
                <a:ea typeface="Arial"/>
                <a:cs typeface="Arial"/>
                <a:sym typeface="Arial"/>
              </a:defRPr>
            </a:lvl1pPr>
            <a:lvl2pPr marL="914400" marR="0" lvl="1" indent="-228600" algn="l" rtl="0">
              <a:spcBef>
                <a:spcPts val="240"/>
              </a:spcBef>
              <a:spcAft>
                <a:spcPts val="0"/>
              </a:spcAft>
              <a:buClr>
                <a:schemeClr val="accent1"/>
              </a:buClr>
              <a:buSzPts val="900"/>
              <a:buFont typeface="Noto Sans Symbols"/>
              <a:buNone/>
              <a:defRPr sz="1200" b="0" i="0" u="none" strike="noStrike" cap="none">
                <a:solidFill>
                  <a:schemeClr val="dk2"/>
                </a:solidFill>
                <a:latin typeface="Arial"/>
                <a:ea typeface="Arial"/>
                <a:cs typeface="Arial"/>
                <a:sym typeface="Arial"/>
              </a:defRPr>
            </a:lvl2pPr>
            <a:lvl3pPr marL="1371600" marR="0" lvl="2" indent="-228600" algn="l" rtl="0">
              <a:spcBef>
                <a:spcPts val="200"/>
              </a:spcBef>
              <a:spcAft>
                <a:spcPts val="0"/>
              </a:spcAft>
              <a:buClr>
                <a:schemeClr val="accent2"/>
              </a:buClr>
              <a:buSzPts val="1000"/>
              <a:buFont typeface="Arial"/>
              <a:buNone/>
              <a:defRPr sz="1000" b="0" i="0" u="none" strike="noStrike" cap="none">
                <a:solidFill>
                  <a:schemeClr val="dk2"/>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2"/>
                </a:solidFill>
                <a:latin typeface="Arial"/>
                <a:ea typeface="Arial"/>
                <a:cs typeface="Arial"/>
                <a:sym typeface="Arial"/>
              </a:defRPr>
            </a:lvl4pPr>
            <a:lvl5pPr marL="2286000" marR="0" lvl="4"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2743200" marR="0" lvl="5"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3200400" marR="0" lvl="6"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3657600" marR="0" lvl="7"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4114800" marR="0" lvl="8"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endParaRPr/>
          </a:p>
        </p:txBody>
      </p:sp>
      <p:sp>
        <p:nvSpPr>
          <p:cNvPr id="73" name="Shape 73"/>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4" name="Shape 74"/>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78" name="Shape 78"/>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2240"/>
              <a:buFont typeface="Noto Sans Symbols"/>
              <a:buNone/>
              <a:defRPr sz="3200" b="0" i="0" u="none" strike="noStrike" cap="none">
                <a:solidFill>
                  <a:schemeClr val="dk2"/>
                </a:solidFill>
                <a:latin typeface="Arial"/>
                <a:ea typeface="Arial"/>
                <a:cs typeface="Arial"/>
                <a:sym typeface="Arial"/>
              </a:defRPr>
            </a:lvl1pPr>
            <a:lvl2pPr marR="0" lvl="1" algn="l" rtl="0">
              <a:spcBef>
                <a:spcPts val="560"/>
              </a:spcBef>
              <a:spcAft>
                <a:spcPts val="0"/>
              </a:spcAft>
              <a:buClr>
                <a:schemeClr val="accent1"/>
              </a:buClr>
              <a:buSzPts val="2100"/>
              <a:buFont typeface="Noto Sans Symbols"/>
              <a:buNone/>
              <a:defRPr sz="2800" b="0" i="0" u="none" strike="noStrike" cap="none">
                <a:solidFill>
                  <a:schemeClr val="dk2"/>
                </a:solidFill>
                <a:latin typeface="Arial"/>
                <a:ea typeface="Arial"/>
                <a:cs typeface="Arial"/>
                <a:sym typeface="Arial"/>
              </a:defRPr>
            </a:lvl2pPr>
            <a:lvl3pPr marR="0" lvl="2" algn="l" rtl="0">
              <a:spcBef>
                <a:spcPts val="480"/>
              </a:spcBef>
              <a:spcAft>
                <a:spcPts val="0"/>
              </a:spcAft>
              <a:buClr>
                <a:schemeClr val="accent2"/>
              </a:buClr>
              <a:buSzPts val="2400"/>
              <a:buFont typeface="Arial"/>
              <a:buNone/>
              <a:defRPr sz="2400" b="0" i="0" u="none" strike="noStrike" cap="none">
                <a:solidFill>
                  <a:schemeClr val="dk2"/>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2"/>
                </a:solidFill>
                <a:latin typeface="Arial"/>
                <a:ea typeface="Arial"/>
                <a:cs typeface="Arial"/>
                <a:sym typeface="Arial"/>
              </a:defRPr>
            </a:lvl4pPr>
            <a:lvl5pPr marR="0" lvl="4" algn="l" rtl="0">
              <a:spcBef>
                <a:spcPts val="400"/>
              </a:spcBef>
              <a:spcAft>
                <a:spcPts val="0"/>
              </a:spcAft>
              <a:buClr>
                <a:schemeClr val="dk2"/>
              </a:buClr>
              <a:buSzPts val="2000"/>
              <a:buFont typeface="Arial"/>
              <a:buNone/>
              <a:defRPr sz="2000" b="0" i="0" u="none" strike="noStrike" cap="none">
                <a:solidFill>
                  <a:schemeClr val="dk2"/>
                </a:solidFill>
                <a:latin typeface="Arial"/>
                <a:ea typeface="Arial"/>
                <a:cs typeface="Arial"/>
                <a:sym typeface="Arial"/>
              </a:defRPr>
            </a:lvl5pPr>
            <a:lvl6pPr marR="0" lvl="5" algn="l" rtl="0">
              <a:spcBef>
                <a:spcPts val="400"/>
              </a:spcBef>
              <a:spcAft>
                <a:spcPts val="0"/>
              </a:spcAft>
              <a:buClr>
                <a:schemeClr val="dk2"/>
              </a:buClr>
              <a:buSzPts val="2000"/>
              <a:buFont typeface="Arial"/>
              <a:buNone/>
              <a:defRPr sz="2000" b="0" i="0" u="none" strike="noStrike" cap="none">
                <a:solidFill>
                  <a:schemeClr val="dk2"/>
                </a:solidFill>
                <a:latin typeface="Arial"/>
                <a:ea typeface="Arial"/>
                <a:cs typeface="Arial"/>
                <a:sym typeface="Arial"/>
              </a:defRPr>
            </a:lvl6pPr>
            <a:lvl7pPr marR="0" lvl="6" algn="l" rtl="0">
              <a:spcBef>
                <a:spcPts val="400"/>
              </a:spcBef>
              <a:spcAft>
                <a:spcPts val="0"/>
              </a:spcAft>
              <a:buClr>
                <a:schemeClr val="dk2"/>
              </a:buClr>
              <a:buSzPts val="2000"/>
              <a:buFont typeface="Arial"/>
              <a:buNone/>
              <a:defRPr sz="2000" b="0" i="0" u="none" strike="noStrike" cap="none">
                <a:solidFill>
                  <a:schemeClr val="dk2"/>
                </a:solidFill>
                <a:latin typeface="Arial"/>
                <a:ea typeface="Arial"/>
                <a:cs typeface="Arial"/>
                <a:sym typeface="Arial"/>
              </a:defRPr>
            </a:lvl7pPr>
            <a:lvl8pPr marR="0" lvl="7" algn="l" rtl="0">
              <a:spcBef>
                <a:spcPts val="400"/>
              </a:spcBef>
              <a:spcAft>
                <a:spcPts val="0"/>
              </a:spcAft>
              <a:buClr>
                <a:schemeClr val="dk2"/>
              </a:buClr>
              <a:buSzPts val="2000"/>
              <a:buFont typeface="Arial"/>
              <a:buNone/>
              <a:defRPr sz="2000" b="0" i="0" u="none" strike="noStrike" cap="none">
                <a:solidFill>
                  <a:schemeClr val="dk2"/>
                </a:solidFill>
                <a:latin typeface="Arial"/>
                <a:ea typeface="Arial"/>
                <a:cs typeface="Arial"/>
                <a:sym typeface="Arial"/>
              </a:defRPr>
            </a:lvl8pPr>
            <a:lvl9pPr marR="0" lvl="8" algn="l" rtl="0">
              <a:spcBef>
                <a:spcPts val="400"/>
              </a:spcBef>
              <a:spcAft>
                <a:spcPts val="0"/>
              </a:spcAft>
              <a:buClr>
                <a:schemeClr val="dk2"/>
              </a:buClr>
              <a:buSzPts val="2000"/>
              <a:buFont typeface="Arial"/>
              <a:buNone/>
              <a:defRPr sz="2000" b="0" i="0" u="none" strike="noStrike" cap="none">
                <a:solidFill>
                  <a:schemeClr val="dk2"/>
                </a:solidFill>
                <a:latin typeface="Arial"/>
                <a:ea typeface="Arial"/>
                <a:cs typeface="Arial"/>
                <a:sym typeface="Arial"/>
              </a:defRPr>
            </a:lvl9pPr>
          </a:lstStyle>
          <a:p>
            <a:endParaRPr/>
          </a:p>
        </p:txBody>
      </p:sp>
      <p:sp>
        <p:nvSpPr>
          <p:cNvPr id="79" name="Shape 7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980"/>
              <a:buFont typeface="Noto Sans Symbols"/>
              <a:buNone/>
              <a:defRPr sz="1400" b="0" i="0" u="none" strike="noStrike" cap="none">
                <a:solidFill>
                  <a:schemeClr val="dk2"/>
                </a:solidFill>
                <a:latin typeface="Arial"/>
                <a:ea typeface="Arial"/>
                <a:cs typeface="Arial"/>
                <a:sym typeface="Arial"/>
              </a:defRPr>
            </a:lvl1pPr>
            <a:lvl2pPr marL="914400" marR="0" lvl="1" indent="-228600" algn="l" rtl="0">
              <a:spcBef>
                <a:spcPts val="240"/>
              </a:spcBef>
              <a:spcAft>
                <a:spcPts val="0"/>
              </a:spcAft>
              <a:buClr>
                <a:schemeClr val="accent1"/>
              </a:buClr>
              <a:buSzPts val="900"/>
              <a:buFont typeface="Noto Sans Symbols"/>
              <a:buNone/>
              <a:defRPr sz="1200" b="0" i="0" u="none" strike="noStrike" cap="none">
                <a:solidFill>
                  <a:schemeClr val="dk2"/>
                </a:solidFill>
                <a:latin typeface="Arial"/>
                <a:ea typeface="Arial"/>
                <a:cs typeface="Arial"/>
                <a:sym typeface="Arial"/>
              </a:defRPr>
            </a:lvl2pPr>
            <a:lvl3pPr marL="1371600" marR="0" lvl="2" indent="-228600" algn="l" rtl="0">
              <a:spcBef>
                <a:spcPts val="200"/>
              </a:spcBef>
              <a:spcAft>
                <a:spcPts val="0"/>
              </a:spcAft>
              <a:buClr>
                <a:schemeClr val="accent2"/>
              </a:buClr>
              <a:buSzPts val="1000"/>
              <a:buFont typeface="Arial"/>
              <a:buNone/>
              <a:defRPr sz="1000" b="0" i="0" u="none" strike="noStrike" cap="none">
                <a:solidFill>
                  <a:schemeClr val="dk2"/>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2"/>
                </a:solidFill>
                <a:latin typeface="Arial"/>
                <a:ea typeface="Arial"/>
                <a:cs typeface="Arial"/>
                <a:sym typeface="Arial"/>
              </a:defRPr>
            </a:lvl4pPr>
            <a:lvl5pPr marL="2286000" marR="0" lvl="4"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2743200" marR="0" lvl="5"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3200400" marR="0" lvl="6"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3657600" marR="0" lvl="7"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4114800" marR="0" lvl="8" indent="-228600" algn="l" rtl="0">
              <a:spcBef>
                <a:spcPts val="18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endParaRPr/>
          </a:p>
        </p:txBody>
      </p:sp>
      <p:sp>
        <p:nvSpPr>
          <p:cNvPr id="80" name="Shape 80"/>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11" name="Shape 11"/>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12" name="Shape 12"/>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5" name="Shape 15"/>
          <p:cNvCxnSpPr/>
          <p:nvPr/>
        </p:nvCxnSpPr>
        <p:spPr>
          <a:xfrm rot="10800000">
            <a:off x="1371600" y="304800"/>
            <a:ext cx="0" cy="1295400"/>
          </a:xfrm>
          <a:prstGeom prst="straightConnector1">
            <a:avLst/>
          </a:prstGeom>
          <a:noFill/>
          <a:ln w="38100" cap="flat" cmpd="sng">
            <a:solidFill>
              <a:schemeClr val="dk2"/>
            </a:solidFill>
            <a:prstDash val="solid"/>
            <a:round/>
            <a:headEnd type="none" w="med" len="med"/>
            <a:tailEnd type="none" w="med" len="med"/>
          </a:ln>
        </p:spPr>
      </p:cxnSp>
      <p:sp>
        <p:nvSpPr>
          <p:cNvPr id="16" name="Shape 16"/>
          <p:cNvSpPr/>
          <p:nvPr/>
        </p:nvSpPr>
        <p:spPr>
          <a:xfrm>
            <a:off x="152400" y="838200"/>
            <a:ext cx="228600" cy="2286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7" name="Shape 17"/>
          <p:cNvSpPr/>
          <p:nvPr/>
        </p:nvSpPr>
        <p:spPr>
          <a:xfrm>
            <a:off x="539750" y="838200"/>
            <a:ext cx="228600" cy="2286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8" name="Shape 18"/>
          <p:cNvSpPr/>
          <p:nvPr/>
        </p:nvSpPr>
        <p:spPr>
          <a:xfrm>
            <a:off x="927100" y="838200"/>
            <a:ext cx="228600" cy="2286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19" name="Shape 19"/>
          <p:cNvPicPr preferRelativeResize="0"/>
          <p:nvPr/>
        </p:nvPicPr>
        <p:blipFill rotWithShape="1">
          <a:blip r:embed="rId13">
            <a:alphaModFix/>
          </a:blip>
          <a:srcRect l="5270" r="5269"/>
          <a:stretch/>
        </p:blipFill>
        <p:spPr>
          <a:xfrm>
            <a:off x="144463" y="392113"/>
            <a:ext cx="1158875" cy="1131887"/>
          </a:xfrm>
          <a:prstGeom prst="rect">
            <a:avLst/>
          </a:prstGeom>
          <a:solidFill>
            <a:schemeClr val="lt1"/>
          </a:solid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97" name="Shape 97"/>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98" name="Shape 98"/>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9" name="Shape 99"/>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0" name="Shape 100"/>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01" name="Shape 101"/>
          <p:cNvCxnSpPr/>
          <p:nvPr/>
        </p:nvCxnSpPr>
        <p:spPr>
          <a:xfrm rot="10800000">
            <a:off x="1371600" y="304800"/>
            <a:ext cx="0" cy="1295400"/>
          </a:xfrm>
          <a:prstGeom prst="straightConnector1">
            <a:avLst/>
          </a:prstGeom>
          <a:noFill/>
          <a:ln w="38100" cap="flat" cmpd="sng">
            <a:solidFill>
              <a:schemeClr val="dk2"/>
            </a:solidFill>
            <a:prstDash val="solid"/>
            <a:round/>
            <a:headEnd type="none" w="med" len="med"/>
            <a:tailEnd type="none" w="med" len="med"/>
          </a:ln>
        </p:spPr>
      </p:cxnSp>
      <p:sp>
        <p:nvSpPr>
          <p:cNvPr id="102" name="Shape 102"/>
          <p:cNvSpPr/>
          <p:nvPr/>
        </p:nvSpPr>
        <p:spPr>
          <a:xfrm>
            <a:off x="152400" y="838200"/>
            <a:ext cx="228600" cy="2286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03" name="Shape 103"/>
          <p:cNvSpPr/>
          <p:nvPr/>
        </p:nvSpPr>
        <p:spPr>
          <a:xfrm>
            <a:off x="539750" y="838200"/>
            <a:ext cx="228600" cy="2286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04" name="Shape 104"/>
          <p:cNvSpPr/>
          <p:nvPr/>
        </p:nvSpPr>
        <p:spPr>
          <a:xfrm>
            <a:off x="927100" y="838200"/>
            <a:ext cx="228600" cy="2286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pic>
        <p:nvPicPr>
          <p:cNvPr id="105" name="Shape 105"/>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42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42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42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4200" b="0" i="0" u="none" strike="noStrike" cap="none">
                <a:solidFill>
                  <a:schemeClr val="dk2"/>
                </a:solidFill>
                <a:latin typeface="Arial"/>
                <a:ea typeface="Arial"/>
                <a:cs typeface="Arial"/>
                <a:sym typeface="Arial"/>
              </a:defRPr>
            </a:lvl9pPr>
          </a:lstStyle>
          <a:p>
            <a:endParaRPr/>
          </a:p>
        </p:txBody>
      </p:sp>
      <p:sp>
        <p:nvSpPr>
          <p:cNvPr id="112" name="Shape 112"/>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lstStyle>
            <a:lvl1pPr marL="457200" marR="0" lvl="0" indent="-361950" algn="l" rtl="0">
              <a:spcBef>
                <a:spcPts val="600"/>
              </a:spcBef>
              <a:spcAft>
                <a:spcPts val="0"/>
              </a:spcAft>
              <a:buClr>
                <a:schemeClr val="dk1"/>
              </a:buClr>
              <a:buSzPts val="2100"/>
              <a:buFont typeface="Noto Sans Symbols"/>
              <a:buChar char="•"/>
              <a:defRPr sz="3000" b="0" i="0" u="none" strike="noStrike" cap="none">
                <a:solidFill>
                  <a:schemeClr val="dk2"/>
                </a:solidFill>
                <a:latin typeface="Arial"/>
                <a:ea typeface="Arial"/>
                <a:cs typeface="Arial"/>
                <a:sym typeface="Arial"/>
              </a:defRPr>
            </a:lvl1pPr>
            <a:lvl2pPr marL="914400" marR="0" lvl="1" indent="-361950" algn="l" rtl="0">
              <a:spcBef>
                <a:spcPts val="560"/>
              </a:spcBef>
              <a:spcAft>
                <a:spcPts val="0"/>
              </a:spcAft>
              <a:buClr>
                <a:schemeClr val="accent1"/>
              </a:buClr>
              <a:buSzPts val="2100"/>
              <a:buFont typeface="Noto Sans Symbols"/>
              <a:buChar char="●"/>
              <a:defRPr sz="2800" b="0" i="0" u="none" strike="noStrike" cap="none">
                <a:solidFill>
                  <a:schemeClr val="dk2"/>
                </a:solidFill>
                <a:latin typeface="Arial"/>
                <a:ea typeface="Arial"/>
                <a:cs typeface="Arial"/>
                <a:sym typeface="Arial"/>
              </a:defRPr>
            </a:lvl2pPr>
            <a:lvl3pPr marL="1371600" marR="0" lvl="2" indent="-381000" algn="l" rtl="0">
              <a:spcBef>
                <a:spcPts val="480"/>
              </a:spcBef>
              <a:spcAft>
                <a:spcPts val="0"/>
              </a:spcAft>
              <a:buClr>
                <a:schemeClr val="accent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2"/>
                </a:solidFill>
                <a:latin typeface="Arial"/>
                <a:ea typeface="Arial"/>
                <a:cs typeface="Arial"/>
                <a:sym typeface="Arial"/>
              </a:defRPr>
            </a:lvl4pPr>
            <a:lvl5pPr marL="2286000" marR="0" lvl="4"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6pPr>
            <a:lvl7pPr marL="3200400" marR="0" lvl="6"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7pPr>
            <a:lvl8pPr marL="3657600" marR="0" lvl="7"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8pPr>
            <a:lvl9pPr marL="4114800" marR="0" lvl="8" indent="-355600" algn="l" rtl="0">
              <a:spcBef>
                <a:spcPts val="4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9pPr>
          </a:lstStyle>
          <a:p>
            <a:endParaRPr/>
          </a:p>
        </p:txBody>
      </p:sp>
      <p:sp>
        <p:nvSpPr>
          <p:cNvPr id="113" name="Shape 113"/>
          <p:cNvSpPr txBox="1">
            <a:spLocks noGrp="1"/>
          </p:cNvSpPr>
          <p:nvPr>
            <p:ph type="dt" idx="10"/>
          </p:nvPr>
        </p:nvSpPr>
        <p:spPr>
          <a:xfrm>
            <a:off x="6629400" y="6248400"/>
            <a:ext cx="19050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4" name="Shape 114"/>
          <p:cNvSpPr txBox="1">
            <a:spLocks noGrp="1"/>
          </p:cNvSpPr>
          <p:nvPr>
            <p:ph type="ftr" idx="11"/>
          </p:nvPr>
        </p:nvSpPr>
        <p:spPr>
          <a:xfrm>
            <a:off x="3276600" y="6248400"/>
            <a:ext cx="2895600" cy="457200"/>
          </a:xfrm>
          <a:prstGeom prst="rect">
            <a:avLst/>
          </a:prstGeom>
          <a:noFill/>
          <a:ln>
            <a:noFill/>
          </a:ln>
        </p:spPr>
        <p:txBody>
          <a:bodyPr spcFirstLastPara="1" wrap="square" lIns="91425" tIns="45700" rIns="91425" bIns="45700" anchor="t" anchorCtr="0"/>
          <a:lstStyle>
            <a:lvl1pPr marR="0" lvl="0" algn="ctr"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5" name="Shape 115"/>
          <p:cNvSpPr txBox="1">
            <a:spLocks noGrp="1"/>
          </p:cNvSpPr>
          <p:nvPr>
            <p:ph type="sldNum" idx="12"/>
          </p:nvPr>
        </p:nvSpPr>
        <p:spPr>
          <a:xfrm>
            <a:off x="1524000" y="6248400"/>
            <a:ext cx="1295400" cy="457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0" marR="0" lvl="1" indent="0" algn="l" rtl="0">
              <a:spcBef>
                <a:spcPts val="0"/>
              </a:spcBef>
              <a:spcAft>
                <a:spcPts val="0"/>
              </a:spcAft>
              <a:buNone/>
              <a:defRPr sz="1400">
                <a:solidFill>
                  <a:schemeClr val="dk1"/>
                </a:solidFill>
                <a:latin typeface="Arial"/>
                <a:ea typeface="Arial"/>
                <a:cs typeface="Arial"/>
                <a:sym typeface="Arial"/>
              </a:defRPr>
            </a:lvl2pPr>
            <a:lvl3pPr marL="0" marR="0" lvl="2" indent="0" algn="l" rtl="0">
              <a:spcBef>
                <a:spcPts val="0"/>
              </a:spcBef>
              <a:spcAft>
                <a:spcPts val="0"/>
              </a:spcAft>
              <a:buNone/>
              <a:defRPr sz="1400">
                <a:solidFill>
                  <a:schemeClr val="dk1"/>
                </a:solidFill>
                <a:latin typeface="Arial"/>
                <a:ea typeface="Arial"/>
                <a:cs typeface="Arial"/>
                <a:sym typeface="Arial"/>
              </a:defRPr>
            </a:lvl3pPr>
            <a:lvl4pPr marL="0" marR="0" lvl="3" indent="0" algn="l" rtl="0">
              <a:spcBef>
                <a:spcPts val="0"/>
              </a:spcBef>
              <a:spcAft>
                <a:spcPts val="0"/>
              </a:spcAft>
              <a:buNone/>
              <a:defRPr sz="1400">
                <a:solidFill>
                  <a:schemeClr val="dk1"/>
                </a:solidFill>
                <a:latin typeface="Arial"/>
                <a:ea typeface="Arial"/>
                <a:cs typeface="Arial"/>
                <a:sym typeface="Arial"/>
              </a:defRPr>
            </a:lvl4pPr>
            <a:lvl5pPr marL="0" marR="0" lvl="4" indent="0" algn="l" rtl="0">
              <a:spcBef>
                <a:spcPts val="0"/>
              </a:spcBef>
              <a:spcAft>
                <a:spcPts val="0"/>
              </a:spcAft>
              <a:buNone/>
              <a:defRPr sz="1400">
                <a:solidFill>
                  <a:schemeClr val="dk1"/>
                </a:solidFill>
                <a:latin typeface="Arial"/>
                <a:ea typeface="Arial"/>
                <a:cs typeface="Arial"/>
                <a:sym typeface="Arial"/>
              </a:defRPr>
            </a:lvl5pPr>
            <a:lvl6pPr marL="0" marR="0" lvl="5" indent="0" algn="l" rtl="0">
              <a:spcBef>
                <a:spcPts val="0"/>
              </a:spcBef>
              <a:spcAft>
                <a:spcPts val="0"/>
              </a:spcAft>
              <a:buNone/>
              <a:defRPr sz="1400">
                <a:solidFill>
                  <a:schemeClr val="dk1"/>
                </a:solidFill>
                <a:latin typeface="Arial"/>
                <a:ea typeface="Arial"/>
                <a:cs typeface="Arial"/>
                <a:sym typeface="Arial"/>
              </a:defRPr>
            </a:lvl6pPr>
            <a:lvl7pPr marL="0" marR="0" lvl="6" indent="0" algn="l" rtl="0">
              <a:spcBef>
                <a:spcPts val="0"/>
              </a:spcBef>
              <a:spcAft>
                <a:spcPts val="0"/>
              </a:spcAft>
              <a:buNone/>
              <a:defRPr sz="1400">
                <a:solidFill>
                  <a:schemeClr val="dk1"/>
                </a:solidFill>
                <a:latin typeface="Arial"/>
                <a:ea typeface="Arial"/>
                <a:cs typeface="Arial"/>
                <a:sym typeface="Arial"/>
              </a:defRPr>
            </a:lvl7pPr>
            <a:lvl8pPr marL="0" marR="0" lvl="7" indent="0" algn="l" rtl="0">
              <a:spcBef>
                <a:spcPts val="0"/>
              </a:spcBef>
              <a:spcAft>
                <a:spcPts val="0"/>
              </a:spcAft>
              <a:buNone/>
              <a:defRPr sz="1400">
                <a:solidFill>
                  <a:schemeClr val="dk1"/>
                </a:solidFill>
                <a:latin typeface="Arial"/>
                <a:ea typeface="Arial"/>
                <a:cs typeface="Arial"/>
                <a:sym typeface="Arial"/>
              </a:defRPr>
            </a:lvl8pPr>
            <a:lvl9pPr marL="0" marR="0" lvl="8" indent="0" algn="l" rtl="0">
              <a:spcBef>
                <a:spcPts val="0"/>
              </a:spcBef>
              <a:spcAft>
                <a:spcPts val="0"/>
              </a:spcAft>
              <a:buNone/>
              <a:defRPr sz="1400">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cxnSp>
        <p:nvCxnSpPr>
          <p:cNvPr id="116" name="Shape 116"/>
          <p:cNvCxnSpPr/>
          <p:nvPr/>
        </p:nvCxnSpPr>
        <p:spPr>
          <a:xfrm rot="10800000">
            <a:off x="1371600" y="304800"/>
            <a:ext cx="0" cy="1295400"/>
          </a:xfrm>
          <a:prstGeom prst="straightConnector1">
            <a:avLst/>
          </a:prstGeom>
          <a:noFill/>
          <a:ln w="38100" cap="flat" cmpd="sng">
            <a:solidFill>
              <a:schemeClr val="dk2"/>
            </a:solidFill>
            <a:prstDash val="solid"/>
            <a:round/>
            <a:headEnd type="none" w="med" len="med"/>
            <a:tailEnd type="none" w="med" len="med"/>
          </a:ln>
        </p:spPr>
      </p:cxnSp>
      <p:sp>
        <p:nvSpPr>
          <p:cNvPr id="117" name="Shape 117"/>
          <p:cNvSpPr/>
          <p:nvPr/>
        </p:nvSpPr>
        <p:spPr>
          <a:xfrm>
            <a:off x="152400" y="838200"/>
            <a:ext cx="228600" cy="2286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18" name="Shape 118"/>
          <p:cNvSpPr/>
          <p:nvPr/>
        </p:nvSpPr>
        <p:spPr>
          <a:xfrm>
            <a:off x="539750" y="838200"/>
            <a:ext cx="228600" cy="2286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19" name="Shape 119"/>
          <p:cNvSpPr/>
          <p:nvPr/>
        </p:nvSpPr>
        <p:spPr>
          <a:xfrm>
            <a:off x="927100" y="838200"/>
            <a:ext cx="228600" cy="2286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pic>
        <p:nvPicPr>
          <p:cNvPr id="120" name="Shape 120"/>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0">
              <a:srgbClr val="EBE9E6"/>
            </a:gs>
            <a:gs pos="100000">
              <a:srgbClr val="C9C5C0"/>
            </a:gs>
          </a:gsLst>
          <a:path path="circle">
            <a:fillToRect l="50000" t="50000" r="50000" b="50000"/>
          </a:path>
          <a:tileRect/>
        </a:gradFill>
        <a:effectLst/>
      </p:bgPr>
    </p:bg>
    <p:spTree>
      <p:nvGrpSpPr>
        <p:cNvPr id="1" name="Shape 125"/>
        <p:cNvGrpSpPr/>
        <p:nvPr/>
      </p:nvGrpSpPr>
      <p:grpSpPr>
        <a:xfrm>
          <a:off x="0" y="0"/>
          <a:ext cx="0" cy="0"/>
          <a:chOff x="0" y="0"/>
          <a:chExt cx="0" cy="0"/>
        </a:xfrm>
      </p:grpSpPr>
      <p:sp>
        <p:nvSpPr>
          <p:cNvPr id="126" name="Shape 126"/>
          <p:cNvSpPr/>
          <p:nvPr/>
        </p:nvSpPr>
        <p:spPr>
          <a:xfrm>
            <a:off x="0" y="2015734"/>
            <a:ext cx="9144000" cy="4079520"/>
          </a:xfrm>
          <a:prstGeom prst="rect">
            <a:avLst/>
          </a:prstGeom>
          <a:gradFill>
            <a:gsLst>
              <a:gs pos="0">
                <a:srgbClr val="DFDBD5">
                  <a:alpha val="0"/>
                </a:srgbClr>
              </a:gs>
              <a:gs pos="100000">
                <a:schemeClr val="lt2"/>
              </a:gs>
            </a:gsLst>
            <a:lin ang="5400000" scaled="0"/>
          </a:gra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27" name="Shape 127"/>
          <p:cNvPicPr preferRelativeResize="0"/>
          <p:nvPr/>
        </p:nvPicPr>
        <p:blipFill rotWithShape="1">
          <a:blip r:embed="rId13">
            <a:alphaModFix/>
          </a:blip>
          <a:srcRect l="12500" t="1538" r="12500" b="-1538"/>
          <a:stretch/>
        </p:blipFill>
        <p:spPr>
          <a:xfrm>
            <a:off x="-1" y="6095253"/>
            <a:ext cx="9144001" cy="774727"/>
          </a:xfrm>
          <a:prstGeom prst="rect">
            <a:avLst/>
          </a:prstGeom>
          <a:noFill/>
          <a:ln>
            <a:noFill/>
          </a:ln>
        </p:spPr>
      </p:pic>
      <p:cxnSp>
        <p:nvCxnSpPr>
          <p:cNvPr id="128" name="Shape 128"/>
          <p:cNvCxnSpPr/>
          <p:nvPr/>
        </p:nvCxnSpPr>
        <p:spPr>
          <a:xfrm>
            <a:off x="0" y="6101127"/>
            <a:ext cx="9144000" cy="0"/>
          </a:xfrm>
          <a:prstGeom prst="straightConnector1">
            <a:avLst/>
          </a:prstGeom>
          <a:noFill/>
          <a:ln w="12700" cap="flat" cmpd="sng">
            <a:solidFill>
              <a:srgbClr val="000001">
                <a:alpha val="20000"/>
              </a:srgbClr>
            </a:solidFill>
            <a:prstDash val="solid"/>
            <a:round/>
            <a:headEnd type="none" w="sm" len="sm"/>
            <a:tailEnd type="none" w="sm" len="sm"/>
          </a:ln>
        </p:spPr>
      </p:cxnSp>
      <p:sp>
        <p:nvSpPr>
          <p:cNvPr id="129" name="Shape 129"/>
          <p:cNvSpPr txBox="1">
            <a:spLocks noGrp="1"/>
          </p:cNvSpPr>
          <p:nvPr>
            <p:ph type="title"/>
          </p:nvPr>
        </p:nvSpPr>
        <p:spPr>
          <a:xfrm>
            <a:off x="1443491" y="804520"/>
            <a:ext cx="6571343" cy="1049235"/>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dk1"/>
              </a:buClr>
              <a:buSzPts val="3200"/>
              <a:buFont typeface="Cabin"/>
              <a:buNone/>
              <a:defRPr sz="3200" b="0" i="0" u="none" strike="noStrike" cap="none">
                <a:solidFill>
                  <a:schemeClr val="dk1"/>
                </a:solidFill>
                <a:latin typeface="Cabin"/>
                <a:ea typeface="Cabin"/>
                <a:cs typeface="Cabin"/>
                <a:sym typeface="Cab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0" name="Shape 130"/>
          <p:cNvSpPr txBox="1">
            <a:spLocks noGrp="1"/>
          </p:cNvSpPr>
          <p:nvPr>
            <p:ph type="body" idx="1"/>
          </p:nvPr>
        </p:nvSpPr>
        <p:spPr>
          <a:xfrm>
            <a:off x="1443491" y="2015733"/>
            <a:ext cx="6571343" cy="3450613"/>
          </a:xfrm>
          <a:prstGeom prst="rect">
            <a:avLst/>
          </a:prstGeom>
          <a:noFill/>
          <a:ln>
            <a:noFill/>
          </a:ln>
        </p:spPr>
        <p:txBody>
          <a:bodyPr spcFirstLastPara="1" wrap="square" lIns="91425" tIns="45700" rIns="91425" bIns="45700" anchor="t" anchorCtr="0"/>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Cabin"/>
                <a:ea typeface="Cabin"/>
                <a:cs typeface="Cabin"/>
                <a:sym typeface="Cabin"/>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Cabin"/>
                <a:ea typeface="Cabin"/>
                <a:cs typeface="Cabin"/>
                <a:sym typeface="Cabin"/>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Cabin"/>
                <a:ea typeface="Cabin"/>
                <a:cs typeface="Cabin"/>
                <a:sym typeface="Cabin"/>
              </a:defRPr>
            </a:lvl9pPr>
          </a:lstStyle>
          <a:p>
            <a:endParaRPr/>
          </a:p>
        </p:txBody>
      </p:sp>
      <p:sp>
        <p:nvSpPr>
          <p:cNvPr id="131" name="Shape 131"/>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2" name="Shape 132"/>
          <p:cNvSpPr txBox="1">
            <a:spLocks noGrp="1"/>
          </p:cNvSpPr>
          <p:nvPr>
            <p:ph type="ftr" idx="11"/>
          </p:nvPr>
        </p:nvSpPr>
        <p:spPr>
          <a:xfrm>
            <a:off x="1443491" y="329308"/>
            <a:ext cx="4034004" cy="3092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3" name="Shape 133"/>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2800">
                <a:solidFill>
                  <a:schemeClr val="accent1"/>
                </a:solidFill>
                <a:latin typeface="Arial"/>
                <a:ea typeface="Arial"/>
                <a:cs typeface="Arial"/>
                <a:sym typeface="Arial"/>
              </a:defRPr>
            </a:lvl1pPr>
            <a:lvl2pPr marL="0" marR="0" lvl="1" indent="0" algn="r" rtl="0">
              <a:spcBef>
                <a:spcPts val="0"/>
              </a:spcBef>
              <a:spcAft>
                <a:spcPts val="0"/>
              </a:spcAft>
              <a:buNone/>
              <a:defRPr sz="2800">
                <a:solidFill>
                  <a:schemeClr val="accent1"/>
                </a:solidFill>
                <a:latin typeface="Arial"/>
                <a:ea typeface="Arial"/>
                <a:cs typeface="Arial"/>
                <a:sym typeface="Arial"/>
              </a:defRPr>
            </a:lvl2pPr>
            <a:lvl3pPr marL="0" marR="0" lvl="2" indent="0" algn="r" rtl="0">
              <a:spcBef>
                <a:spcPts val="0"/>
              </a:spcBef>
              <a:spcAft>
                <a:spcPts val="0"/>
              </a:spcAft>
              <a:buNone/>
              <a:defRPr sz="2800">
                <a:solidFill>
                  <a:schemeClr val="accent1"/>
                </a:solidFill>
                <a:latin typeface="Arial"/>
                <a:ea typeface="Arial"/>
                <a:cs typeface="Arial"/>
                <a:sym typeface="Arial"/>
              </a:defRPr>
            </a:lvl3pPr>
            <a:lvl4pPr marL="0" marR="0" lvl="3" indent="0" algn="r" rtl="0">
              <a:spcBef>
                <a:spcPts val="0"/>
              </a:spcBef>
              <a:spcAft>
                <a:spcPts val="0"/>
              </a:spcAft>
              <a:buNone/>
              <a:defRPr sz="2800">
                <a:solidFill>
                  <a:schemeClr val="accent1"/>
                </a:solidFill>
                <a:latin typeface="Arial"/>
                <a:ea typeface="Arial"/>
                <a:cs typeface="Arial"/>
                <a:sym typeface="Arial"/>
              </a:defRPr>
            </a:lvl4pPr>
            <a:lvl5pPr marL="0" marR="0" lvl="4" indent="0" algn="r" rtl="0">
              <a:spcBef>
                <a:spcPts val="0"/>
              </a:spcBef>
              <a:spcAft>
                <a:spcPts val="0"/>
              </a:spcAft>
              <a:buNone/>
              <a:defRPr sz="2800">
                <a:solidFill>
                  <a:schemeClr val="accent1"/>
                </a:solidFill>
                <a:latin typeface="Arial"/>
                <a:ea typeface="Arial"/>
                <a:cs typeface="Arial"/>
                <a:sym typeface="Arial"/>
              </a:defRPr>
            </a:lvl5pPr>
            <a:lvl6pPr marL="0" marR="0" lvl="5" indent="0" algn="r" rtl="0">
              <a:spcBef>
                <a:spcPts val="0"/>
              </a:spcBef>
              <a:spcAft>
                <a:spcPts val="0"/>
              </a:spcAft>
              <a:buNone/>
              <a:defRPr sz="2800">
                <a:solidFill>
                  <a:schemeClr val="accent1"/>
                </a:solidFill>
                <a:latin typeface="Arial"/>
                <a:ea typeface="Arial"/>
                <a:cs typeface="Arial"/>
                <a:sym typeface="Arial"/>
              </a:defRPr>
            </a:lvl6pPr>
            <a:lvl7pPr marL="0" marR="0" lvl="6" indent="0" algn="r" rtl="0">
              <a:spcBef>
                <a:spcPts val="0"/>
              </a:spcBef>
              <a:spcAft>
                <a:spcPts val="0"/>
              </a:spcAft>
              <a:buNone/>
              <a:defRPr sz="2800">
                <a:solidFill>
                  <a:schemeClr val="accent1"/>
                </a:solidFill>
                <a:latin typeface="Arial"/>
                <a:ea typeface="Arial"/>
                <a:cs typeface="Arial"/>
                <a:sym typeface="Arial"/>
              </a:defRPr>
            </a:lvl7pPr>
            <a:lvl8pPr marL="0" marR="0" lvl="7" indent="0" algn="r" rtl="0">
              <a:spcBef>
                <a:spcPts val="0"/>
              </a:spcBef>
              <a:spcAft>
                <a:spcPts val="0"/>
              </a:spcAft>
              <a:buNone/>
              <a:defRPr sz="2800">
                <a:solidFill>
                  <a:schemeClr val="accent1"/>
                </a:solidFill>
                <a:latin typeface="Arial"/>
                <a:ea typeface="Arial"/>
                <a:cs typeface="Arial"/>
                <a:sym typeface="Arial"/>
              </a:defRPr>
            </a:lvl8pPr>
            <a:lvl9pPr marL="0" marR="0" lvl="8" indent="0" algn="r" rtl="0">
              <a:spcBef>
                <a:spcPts val="0"/>
              </a:spcBef>
              <a:spcAft>
                <a:spcPts val="0"/>
              </a:spcAft>
              <a:buNone/>
              <a:defRPr sz="2800">
                <a:solidFill>
                  <a:schemeClr val="accent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32.jp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jpg"/></Relationships>
</file>

<file path=ppt/slides/_rels/slide5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1.jpg"/><Relationship Id="rId7" Type="http://schemas.openxmlformats.org/officeDocument/2006/relationships/image" Target="../media/image8.jpg"/><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12.jpg"/><Relationship Id="rId5" Type="http://schemas.openxmlformats.org/officeDocument/2006/relationships/image" Target="../media/image6.jpg"/><Relationship Id="rId10" Type="http://schemas.openxmlformats.org/officeDocument/2006/relationships/image" Target="../media/image11.png"/><Relationship Id="rId4" Type="http://schemas.openxmlformats.org/officeDocument/2006/relationships/image" Target="../media/image5.jpg"/><Relationship Id="rId9"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4.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51.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Shape 221"/>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222" name="Shape 222"/>
          <p:cNvSpPr txBox="1">
            <a:spLocks noGrp="1"/>
          </p:cNvSpPr>
          <p:nvPr>
            <p:ph type="ctrTitle"/>
          </p:nvPr>
        </p:nvSpPr>
        <p:spPr>
          <a:xfrm>
            <a:off x="2133600" y="990600"/>
            <a:ext cx="6858000" cy="2438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a:solidFill>
                  <a:schemeClr val="dk2"/>
                </a:solidFill>
                <a:latin typeface="Arial"/>
                <a:ea typeface="Arial"/>
                <a:cs typeface="Arial"/>
                <a:sym typeface="Arial"/>
              </a:rPr>
              <a:t>The Canadian Registration Board of Occupational Hygienists</a:t>
            </a:r>
            <a:br>
              <a:rPr lang="en-US" sz="4400" b="1" i="0" u="none" strike="noStrike" cap="none">
                <a:solidFill>
                  <a:schemeClr val="dk2"/>
                </a:solidFill>
                <a:latin typeface="Arial"/>
                <a:ea typeface="Arial"/>
                <a:cs typeface="Arial"/>
                <a:sym typeface="Arial"/>
              </a:rPr>
            </a:br>
            <a:r>
              <a:rPr lang="en-US" sz="2000" b="1" i="0" u="none" strike="noStrike" cap="none">
                <a:solidFill>
                  <a:srgbClr val="C00000"/>
                </a:solidFill>
                <a:latin typeface="Arial"/>
                <a:ea typeface="Arial"/>
                <a:cs typeface="Arial"/>
                <a:sym typeface="Arial"/>
              </a:rPr>
              <a:t>ROH</a:t>
            </a:r>
            <a:r>
              <a:rPr lang="en-US" sz="1600" b="1" i="0" u="none" strike="noStrike" cap="none" baseline="30000">
                <a:solidFill>
                  <a:srgbClr val="C00000"/>
                </a:solidFill>
                <a:latin typeface="Arial"/>
                <a:ea typeface="Arial"/>
                <a:cs typeface="Arial"/>
                <a:sym typeface="Arial"/>
              </a:rPr>
              <a:t>TM</a:t>
            </a:r>
            <a:r>
              <a:rPr lang="en-US" sz="2000" b="1" i="0" u="none" strike="noStrike" cap="none">
                <a:solidFill>
                  <a:srgbClr val="C00000"/>
                </a:solidFill>
                <a:latin typeface="Arial"/>
                <a:ea typeface="Arial"/>
                <a:cs typeface="Arial"/>
                <a:sym typeface="Arial"/>
              </a:rPr>
              <a:t>-</a:t>
            </a:r>
            <a:r>
              <a:rPr lang="en-US" sz="2000" b="1" i="1" u="none" strike="noStrike" cap="none">
                <a:solidFill>
                  <a:srgbClr val="C00000"/>
                </a:solidFill>
                <a:latin typeface="Arial"/>
                <a:ea typeface="Arial"/>
                <a:cs typeface="Arial"/>
                <a:sym typeface="Arial"/>
              </a:rPr>
              <a:t>The Mark of Professional Competence</a:t>
            </a:r>
            <a:r>
              <a:rPr lang="en-US" sz="2000" b="1" i="0" u="none" strike="noStrike" cap="none">
                <a:solidFill>
                  <a:srgbClr val="C00000"/>
                </a:solidFill>
                <a:latin typeface="Arial"/>
                <a:ea typeface="Arial"/>
                <a:cs typeface="Arial"/>
                <a:sym typeface="Arial"/>
              </a:rPr>
              <a:t>-ROHT</a:t>
            </a:r>
            <a:r>
              <a:rPr lang="en-US" sz="1600" b="1" i="0" u="none" strike="noStrike" cap="none" baseline="30000">
                <a:solidFill>
                  <a:srgbClr val="C00000"/>
                </a:solidFill>
                <a:latin typeface="Arial"/>
                <a:ea typeface="Arial"/>
                <a:cs typeface="Arial"/>
                <a:sym typeface="Arial"/>
              </a:rPr>
              <a:t>TM</a:t>
            </a:r>
            <a:endParaRPr/>
          </a:p>
        </p:txBody>
      </p:sp>
      <p:sp>
        <p:nvSpPr>
          <p:cNvPr id="223" name="Shape 223"/>
          <p:cNvSpPr txBox="1">
            <a:spLocks noGrp="1"/>
          </p:cNvSpPr>
          <p:nvPr>
            <p:ph type="subTitle" idx="1"/>
          </p:nvPr>
        </p:nvSpPr>
        <p:spPr>
          <a:xfrm>
            <a:off x="2362200" y="4419600"/>
            <a:ext cx="6477000" cy="22860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2520"/>
              <a:buFont typeface="Noto Sans Symbols"/>
              <a:buNone/>
            </a:pPr>
            <a:r>
              <a:rPr lang="en-US" sz="3600" b="0" i="0" u="none" strike="noStrike" cap="none">
                <a:solidFill>
                  <a:schemeClr val="dk2"/>
                </a:solidFill>
                <a:latin typeface="Arial"/>
                <a:ea typeface="Arial"/>
                <a:cs typeface="Arial"/>
                <a:sym typeface="Arial"/>
              </a:rPr>
              <a:t>3</a:t>
            </a:r>
            <a:r>
              <a:rPr lang="en-US" sz="3600"/>
              <a:t>1st</a:t>
            </a:r>
            <a:r>
              <a:rPr lang="en-US" sz="3600" b="0" i="0" u="none" strike="noStrike" cap="none">
                <a:solidFill>
                  <a:schemeClr val="dk2"/>
                </a:solidFill>
                <a:latin typeface="Arial"/>
                <a:ea typeface="Arial"/>
                <a:cs typeface="Arial"/>
                <a:sym typeface="Arial"/>
              </a:rPr>
              <a:t> Annual General Meeting</a:t>
            </a:r>
            <a:endParaRPr/>
          </a:p>
          <a:p>
            <a:pPr marL="0" marR="0" lvl="0" indent="0" algn="r" rtl="0">
              <a:spcBef>
                <a:spcPts val="400"/>
              </a:spcBef>
              <a:spcAft>
                <a:spcPts val="0"/>
              </a:spcAft>
              <a:buClr>
                <a:schemeClr val="dk1"/>
              </a:buClr>
              <a:buSzPts val="1400"/>
              <a:buFont typeface="Noto Sans Symbols"/>
              <a:buNone/>
            </a:pPr>
            <a:r>
              <a:rPr lang="en-US" sz="2000"/>
              <a:t>Thursday</a:t>
            </a:r>
            <a:r>
              <a:rPr lang="en-US" sz="2000" b="0" i="0" u="none" strike="noStrike" cap="none">
                <a:solidFill>
                  <a:schemeClr val="dk2"/>
                </a:solidFill>
                <a:latin typeface="Arial"/>
                <a:ea typeface="Arial"/>
                <a:cs typeface="Arial"/>
                <a:sym typeface="Arial"/>
              </a:rPr>
              <a:t>, June </a:t>
            </a:r>
            <a:r>
              <a:rPr lang="en-US" sz="2000"/>
              <a:t>14</a:t>
            </a:r>
            <a:r>
              <a:rPr lang="en-US" sz="2000" b="0" i="0" u="none" strike="noStrike" cap="none">
                <a:solidFill>
                  <a:schemeClr val="dk2"/>
                </a:solidFill>
                <a:latin typeface="Arial"/>
                <a:ea typeface="Arial"/>
                <a:cs typeface="Arial"/>
                <a:sym typeface="Arial"/>
              </a:rPr>
              <a:t>, 201</a:t>
            </a:r>
            <a:r>
              <a:rPr lang="en-US" sz="2000"/>
              <a:t>8</a:t>
            </a:r>
            <a:r>
              <a:rPr lang="en-US" sz="2000" b="0" i="0" u="none" strike="noStrike" cap="none">
                <a:solidFill>
                  <a:schemeClr val="dk2"/>
                </a:solidFill>
                <a:latin typeface="Arial"/>
                <a:ea typeface="Arial"/>
                <a:cs typeface="Arial"/>
                <a:sym typeface="Arial"/>
              </a:rPr>
              <a:t> </a:t>
            </a:r>
            <a:endParaRPr sz="2000" b="0" i="0" u="none" strike="noStrike" cap="none">
              <a:solidFill>
                <a:schemeClr val="dk2"/>
              </a:solidFill>
              <a:latin typeface="Arial"/>
              <a:ea typeface="Arial"/>
              <a:cs typeface="Arial"/>
              <a:sym typeface="Arial"/>
            </a:endParaRPr>
          </a:p>
          <a:p>
            <a:pPr marL="0" marR="0" lvl="0" indent="0" algn="r" rtl="0">
              <a:spcBef>
                <a:spcPts val="400"/>
              </a:spcBef>
              <a:spcAft>
                <a:spcPts val="0"/>
              </a:spcAft>
              <a:buClr>
                <a:schemeClr val="dk1"/>
              </a:buClr>
              <a:buSzPts val="1400"/>
              <a:buFont typeface="Noto Sans Symbols"/>
              <a:buNone/>
            </a:pPr>
            <a:r>
              <a:rPr lang="en-US" sz="2000"/>
              <a:t>Montreal</a:t>
            </a:r>
            <a:endParaRPr sz="2000" b="0" i="0" u="none" strike="noStrike" cap="none">
              <a:solidFill>
                <a:schemeClr val="dk2"/>
              </a:solidFill>
              <a:latin typeface="Arial"/>
              <a:ea typeface="Arial"/>
              <a:cs typeface="Arial"/>
              <a:sym typeface="Arial"/>
            </a:endParaRPr>
          </a:p>
          <a:p>
            <a:pPr marL="0" marR="0" lvl="0" indent="0" algn="r" rtl="0">
              <a:spcBef>
                <a:spcPts val="200"/>
              </a:spcBef>
              <a:spcAft>
                <a:spcPts val="0"/>
              </a:spcAft>
              <a:buClr>
                <a:schemeClr val="dk1"/>
              </a:buClr>
              <a:buSzPts val="700"/>
              <a:buFont typeface="Noto Sans Symbols"/>
              <a:buNone/>
            </a:pPr>
            <a:endParaRPr sz="1000" b="0" i="0" u="none" strike="noStrike" cap="none">
              <a:solidFill>
                <a:schemeClr val="dk2"/>
              </a:solidFill>
              <a:latin typeface="Arial"/>
              <a:ea typeface="Arial"/>
              <a:cs typeface="Arial"/>
              <a:sym typeface="Arial"/>
            </a:endParaRPr>
          </a:p>
        </p:txBody>
      </p:sp>
      <p:pic>
        <p:nvPicPr>
          <p:cNvPr id="224" name="Shape 224"/>
          <p:cNvPicPr preferRelativeResize="0"/>
          <p:nvPr/>
        </p:nvPicPr>
        <p:blipFill rotWithShape="1">
          <a:blip r:embed="rId4">
            <a:alphaModFix/>
          </a:blip>
          <a:srcRect/>
          <a:stretch/>
        </p:blipFill>
        <p:spPr>
          <a:xfrm>
            <a:off x="-1" y="1143000"/>
            <a:ext cx="2112109" cy="1846263"/>
          </a:xfrm>
          <a:prstGeom prst="roundRect">
            <a:avLst>
              <a:gd name="adj" fmla="val 8594"/>
            </a:avLst>
          </a:prstGeom>
          <a:solidFill>
            <a:srgbClr val="ECECEC"/>
          </a:solidFill>
          <a:ln>
            <a:noFill/>
          </a:ln>
          <a:effectLst>
            <a:reflection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p:nvPr/>
        </p:nvSpPr>
        <p:spPr>
          <a:xfrm>
            <a:off x="1447800" y="381000"/>
            <a:ext cx="7467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a:solidFill>
                  <a:schemeClr val="dk2"/>
                </a:solidFill>
                <a:latin typeface="Arial"/>
                <a:ea typeface="Arial"/>
                <a:cs typeface="Arial"/>
                <a:sym typeface="Arial"/>
              </a:rPr>
              <a:t>Treasurer’s Report</a:t>
            </a:r>
            <a:br>
              <a:rPr lang="en-US" sz="44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Audited Financial Statement</a:t>
            </a:r>
            <a:endParaRPr sz="2800" b="1" i="1" u="none" strike="noStrike" cap="none">
              <a:solidFill>
                <a:schemeClr val="dk2"/>
              </a:solidFill>
              <a:latin typeface="Arial"/>
              <a:ea typeface="Arial"/>
              <a:cs typeface="Arial"/>
              <a:sym typeface="Arial"/>
            </a:endParaRPr>
          </a:p>
        </p:txBody>
      </p:sp>
      <p:graphicFrame>
        <p:nvGraphicFramePr>
          <p:cNvPr id="311" name="Shape 311"/>
          <p:cNvGraphicFramePr/>
          <p:nvPr>
            <p:extLst>
              <p:ext uri="{D42A27DB-BD31-4B8C-83A1-F6EECF244321}">
                <p14:modId xmlns:p14="http://schemas.microsoft.com/office/powerpoint/2010/main" val="1402702778"/>
              </p:ext>
            </p:extLst>
          </p:nvPr>
        </p:nvGraphicFramePr>
        <p:xfrm>
          <a:off x="1295402" y="2209800"/>
          <a:ext cx="6248400" cy="4284385"/>
        </p:xfrm>
        <a:graphic>
          <a:graphicData uri="http://schemas.openxmlformats.org/drawingml/2006/table">
            <a:tbl>
              <a:tblPr>
                <a:noFill/>
                <a:tableStyleId>{E9EBDEF7-0635-4AC4-A400-3A914C0AAE78}</a:tableStyleId>
              </a:tblPr>
              <a:tblGrid>
                <a:gridCol w="2984425">
                  <a:extLst>
                    <a:ext uri="{9D8B030D-6E8A-4147-A177-3AD203B41FA5}">
                      <a16:colId xmlns:a16="http://schemas.microsoft.com/office/drawing/2014/main" val="20000"/>
                    </a:ext>
                  </a:extLst>
                </a:gridCol>
                <a:gridCol w="1541325">
                  <a:extLst>
                    <a:ext uri="{9D8B030D-6E8A-4147-A177-3AD203B41FA5}">
                      <a16:colId xmlns:a16="http://schemas.microsoft.com/office/drawing/2014/main" val="20001"/>
                    </a:ext>
                  </a:extLst>
                </a:gridCol>
                <a:gridCol w="1722650">
                  <a:extLst>
                    <a:ext uri="{9D8B030D-6E8A-4147-A177-3AD203B41FA5}">
                      <a16:colId xmlns:a16="http://schemas.microsoft.com/office/drawing/2014/main" val="20002"/>
                    </a:ext>
                  </a:extLst>
                </a:gridCol>
              </a:tblGrid>
              <a:tr h="427025">
                <a:tc>
                  <a:txBody>
                    <a:bodyPr/>
                    <a:lstStyle/>
                    <a:p>
                      <a:pPr marL="0" marR="0" lvl="0" indent="0" algn="l" rtl="0">
                        <a:spcBef>
                          <a:spcPts val="0"/>
                        </a:spcBef>
                        <a:spcAft>
                          <a:spcPts val="0"/>
                        </a:spcAft>
                        <a:buNone/>
                      </a:pPr>
                      <a:r>
                        <a:rPr lang="en-US" sz="1800" b="1" i="0" u="none" strike="noStrike" cap="none" dirty="0">
                          <a:solidFill>
                            <a:srgbClr val="000000"/>
                          </a:solidFill>
                          <a:latin typeface="Calibri"/>
                          <a:ea typeface="Calibri"/>
                          <a:cs typeface="Calibri"/>
                          <a:sym typeface="Calibri"/>
                        </a:rPr>
                        <a:t>ASSETS-Current</a:t>
                      </a:r>
                      <a:endParaRPr dirty="0"/>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2016</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2017</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extLst>
                  <a:ext uri="{0D108BD9-81ED-4DB2-BD59-A6C34878D82A}">
                    <a16:rowId xmlns:a16="http://schemas.microsoft.com/office/drawing/2014/main" val="10000"/>
                  </a:ext>
                </a:extLst>
              </a:tr>
              <a:tr h="414475">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Cash and cash equivalents</a:t>
                      </a:r>
                      <a:endParaRPr sz="1800" b="1" i="0" u="none" strike="noStrike" cap="none">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$107,864</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Font typeface="Arial"/>
                        <a:buNone/>
                      </a:pPr>
                      <a:r>
                        <a:rPr lang="fr-CA" sz="2400" b="1" i="0" u="none" strike="noStrike" cap="none" dirty="0">
                          <a:solidFill>
                            <a:srgbClr val="000000"/>
                          </a:solidFill>
                          <a:latin typeface="Calibri"/>
                          <a:ea typeface="Calibri"/>
                          <a:cs typeface="Calibri"/>
                          <a:sym typeface="Arial"/>
                        </a:rPr>
                        <a:t>$116,061</a:t>
                      </a: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14475">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Short term investments</a:t>
                      </a:r>
                      <a:endParaRPr sz="1800" b="1" i="0" u="none" strike="noStrike" cap="none">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$20,128</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Font typeface="Arial"/>
                        <a:buNone/>
                      </a:pPr>
                      <a:r>
                        <a:rPr lang="fr-CA" sz="2400" b="1" i="0" u="none" strike="noStrike" cap="none" dirty="0">
                          <a:solidFill>
                            <a:srgbClr val="000000"/>
                          </a:solidFill>
                          <a:latin typeface="Calibri"/>
                          <a:ea typeface="Calibri"/>
                          <a:cs typeface="Calibri"/>
                          <a:sym typeface="Arial"/>
                        </a:rPr>
                        <a:t>$20,066</a:t>
                      </a: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1050">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Prepaid expenses</a:t>
                      </a:r>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$1,319</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Font typeface="Arial"/>
                        <a:buNone/>
                      </a:pPr>
                      <a:r>
                        <a:rPr lang="fr-CA" sz="2400" b="1" i="0" u="none" strike="noStrike" cap="none" dirty="0">
                          <a:solidFill>
                            <a:srgbClr val="000000"/>
                          </a:solidFill>
                          <a:latin typeface="Calibri"/>
                          <a:ea typeface="Calibri"/>
                          <a:cs typeface="Calibri"/>
                          <a:sym typeface="Arial"/>
                        </a:rPr>
                        <a:t>$2,979</a:t>
                      </a: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7625">
                <a:tc>
                  <a:txBody>
                    <a:bodyPr/>
                    <a:lstStyle/>
                    <a:p>
                      <a:pPr marL="0" marR="0" lvl="0" indent="0" algn="l" rtl="0">
                        <a:spcBef>
                          <a:spcPts val="0"/>
                        </a:spcBef>
                        <a:spcAft>
                          <a:spcPts val="0"/>
                        </a:spcAft>
                        <a:buNone/>
                      </a:pPr>
                      <a:r>
                        <a:rPr lang="en-US" sz="2800" b="1" i="0" u="none" strike="noStrike" cap="none">
                          <a:solidFill>
                            <a:srgbClr val="000000"/>
                          </a:solidFill>
                          <a:latin typeface="Calibri"/>
                          <a:ea typeface="Calibri"/>
                          <a:cs typeface="Calibri"/>
                          <a:sym typeface="Calibri"/>
                        </a:rPr>
                        <a:t>TOTAL</a:t>
                      </a:r>
                      <a:endParaRPr sz="2800" b="1" i="0" u="none" strike="noStrike" cap="none">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$129,311</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tc>
                  <a:txBody>
                    <a:bodyPr/>
                    <a:lstStyle/>
                    <a:p>
                      <a:pPr marL="0" marR="0" lvl="0" indent="0" algn="ctr" rtl="0">
                        <a:lnSpc>
                          <a:spcPct val="100000"/>
                        </a:lnSpc>
                        <a:spcBef>
                          <a:spcPts val="0"/>
                        </a:spcBef>
                        <a:spcAft>
                          <a:spcPts val="0"/>
                        </a:spcAft>
                        <a:buClr>
                          <a:srgbClr val="000000"/>
                        </a:buClr>
                        <a:buFont typeface="Arial"/>
                        <a:buNone/>
                      </a:pPr>
                      <a:r>
                        <a:rPr lang="fr-CA" sz="2400" b="1" i="0" u="none" strike="noStrike" cap="none" dirty="0">
                          <a:solidFill>
                            <a:srgbClr val="000000"/>
                          </a:solidFill>
                          <a:latin typeface="Calibri"/>
                          <a:ea typeface="Calibri"/>
                          <a:cs typeface="Calibri"/>
                          <a:sym typeface="Arial"/>
                        </a:rPr>
                        <a:t>$139,106</a:t>
                      </a: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extLst>
                  <a:ext uri="{0D108BD9-81ED-4DB2-BD59-A6C34878D82A}">
                    <a16:rowId xmlns:a16="http://schemas.microsoft.com/office/drawing/2014/main" val="10004"/>
                  </a:ext>
                </a:extLst>
              </a:tr>
              <a:tr h="282825">
                <a:tc>
                  <a:txBody>
                    <a:bodyPr/>
                    <a:lstStyle/>
                    <a:p>
                      <a:pPr marL="0" marR="0" lvl="0" indent="0" algn="l" rtl="0">
                        <a:spcBef>
                          <a:spcPts val="0"/>
                        </a:spcBef>
                        <a:spcAft>
                          <a:spcPts val="0"/>
                        </a:spcAft>
                        <a:buNone/>
                      </a:pPr>
                      <a:endParaRPr sz="1400" b="1" i="0" u="none" strike="noStrike" cap="none">
                        <a:solidFill>
                          <a:srgbClr val="000000"/>
                        </a:solidFill>
                        <a:latin typeface="Calibri"/>
                        <a:ea typeface="Calibri"/>
                        <a:cs typeface="Calibri"/>
                        <a:sym typeface="Calibri"/>
                      </a:endParaRPr>
                    </a:p>
                  </a:txBody>
                  <a:tcPr marL="8525" marR="8525" marT="8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1400" b="1" i="0" u="none" strike="noStrike" cap="none">
                        <a:solidFill>
                          <a:srgbClr val="000000"/>
                        </a:solidFill>
                        <a:latin typeface="Calibri"/>
                        <a:ea typeface="Calibri"/>
                        <a:cs typeface="Calibri"/>
                        <a:sym typeface="Calibri"/>
                      </a:endParaRPr>
                    </a:p>
                  </a:txBody>
                  <a:tcPr marL="8525" marR="8525" marT="8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lgn="ctr">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1800" b="1" i="0" u="none" strike="noStrike" cap="none">
                        <a:solidFill>
                          <a:srgbClr val="000000"/>
                        </a:solidFill>
                        <a:latin typeface="Calibri"/>
                        <a:ea typeface="Calibri"/>
                        <a:cs typeface="Calibri"/>
                        <a:sym typeface="Calibri"/>
                      </a:endParaRPr>
                    </a:p>
                  </a:txBody>
                  <a:tcPr marL="8525" marR="8525" marT="8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31050">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LIABILITIES-Current</a:t>
                      </a:r>
                      <a:endParaRPr/>
                    </a:p>
                  </a:txBody>
                  <a:tcPr marL="8525" marR="8525" marT="8525" marB="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ECFF"/>
                    </a:solidFill>
                  </a:tcPr>
                </a:tc>
                <a:tc>
                  <a:txBody>
                    <a:bodyPr/>
                    <a:lstStyle/>
                    <a:p>
                      <a:pPr marL="0" marR="0" lvl="0" indent="0" algn="ctr" rtl="0">
                        <a:spcBef>
                          <a:spcPts val="0"/>
                        </a:spcBef>
                        <a:spcAft>
                          <a:spcPts val="0"/>
                        </a:spcAft>
                        <a:buNone/>
                      </a:pPr>
                      <a:r>
                        <a:rPr lang="fr-CA" sz="2000" b="1" i="0" u="none" strike="noStrike" cap="none" dirty="0">
                          <a:solidFill>
                            <a:srgbClr val="000000"/>
                          </a:solidFill>
                          <a:latin typeface="Calibri"/>
                          <a:ea typeface="Calibri"/>
                          <a:cs typeface="Calibri"/>
                          <a:sym typeface="Calibri"/>
                        </a:rPr>
                        <a:t>2016</a:t>
                      </a:r>
                      <a:endParaRPr sz="1400" b="1" i="0" u="none" strike="noStrike" cap="none" dirty="0">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lgn="ctr">
                      <a:solidFill>
                        <a:srgbClr val="000000"/>
                      </a:solidFill>
                      <a:prstDash val="solid"/>
                      <a:round/>
                      <a:headEnd type="none" w="sm" len="sm"/>
                      <a:tailEnd type="none" w="sm" len="sm"/>
                    </a:lnB>
                    <a:solidFill>
                      <a:srgbClr val="CCECFF"/>
                    </a:solidFill>
                  </a:tcPr>
                </a:tc>
                <a:tc>
                  <a:txBody>
                    <a:bodyPr/>
                    <a:lstStyle/>
                    <a:p>
                      <a:pPr marL="0" marR="0" lvl="0" indent="0" algn="ctr" rtl="0">
                        <a:spcBef>
                          <a:spcPts val="0"/>
                        </a:spcBef>
                        <a:spcAft>
                          <a:spcPts val="0"/>
                        </a:spcAft>
                        <a:buNone/>
                      </a:pPr>
                      <a:r>
                        <a:rPr lang="fr-CA" sz="1800" b="1" i="0" u="none" strike="noStrike" cap="none" dirty="0">
                          <a:solidFill>
                            <a:srgbClr val="000000"/>
                          </a:solidFill>
                          <a:latin typeface="Calibri"/>
                          <a:ea typeface="Calibri"/>
                          <a:cs typeface="Calibri"/>
                          <a:sym typeface="Calibri"/>
                        </a:rPr>
                        <a:t>2017</a:t>
                      </a:r>
                      <a:endParaRPr sz="1800" b="1" i="0" u="none" strike="noStrike" cap="none" dirty="0">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ECFF"/>
                    </a:solidFill>
                  </a:tcPr>
                </a:tc>
                <a:extLst>
                  <a:ext uri="{0D108BD9-81ED-4DB2-BD59-A6C34878D82A}">
                    <a16:rowId xmlns:a16="http://schemas.microsoft.com/office/drawing/2014/main" val="10006"/>
                  </a:ext>
                </a:extLst>
              </a:tr>
              <a:tr h="414475">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Accounts payable and accrued liabilities</a:t>
                      </a:r>
                      <a:endParaRPr sz="1800" b="1" i="0" u="none" strike="noStrike" cap="none">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$6,181</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fr-CA" sz="2400" b="1" i="0" u="none" strike="noStrike" cap="none" dirty="0">
                          <a:solidFill>
                            <a:srgbClr val="000000"/>
                          </a:solidFill>
                          <a:latin typeface="Calibri"/>
                          <a:ea typeface="Calibri"/>
                          <a:cs typeface="Calibri"/>
                          <a:sym typeface="Calibri"/>
                        </a:rPr>
                        <a:t>$5,844</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31050">
                <a:tc>
                  <a:txBody>
                    <a:bodyPr/>
                    <a:lstStyle/>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Deferred Revenue</a:t>
                      </a:r>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a:solidFill>
                            <a:srgbClr val="000000"/>
                          </a:solidFill>
                          <a:latin typeface="Calibri"/>
                          <a:ea typeface="Calibri"/>
                          <a:cs typeface="Calibri"/>
                          <a:sym typeface="Calibri"/>
                        </a:rPr>
                        <a:t>$23,370</a:t>
                      </a:r>
                      <a:endParaRPr sz="2400" b="1" i="0" u="none" strike="noStrike" cap="none">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fr-CA" sz="2400" b="1" i="0" u="none" strike="noStrike" cap="none" dirty="0">
                          <a:solidFill>
                            <a:srgbClr val="000000"/>
                          </a:solidFill>
                          <a:latin typeface="Calibri"/>
                          <a:ea typeface="Calibri"/>
                          <a:cs typeface="Calibri"/>
                          <a:sym typeface="Calibri"/>
                        </a:rPr>
                        <a:t>$25,420</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7625">
                <a:tc>
                  <a:txBody>
                    <a:bodyPr/>
                    <a:lstStyle/>
                    <a:p>
                      <a:pPr marL="0" marR="0" lvl="0" indent="0" algn="l" rtl="0">
                        <a:spcBef>
                          <a:spcPts val="0"/>
                        </a:spcBef>
                        <a:spcAft>
                          <a:spcPts val="0"/>
                        </a:spcAft>
                        <a:buNone/>
                      </a:pPr>
                      <a:r>
                        <a:rPr lang="en-US" sz="2800" b="1" i="0" u="none" strike="noStrike" cap="none">
                          <a:solidFill>
                            <a:srgbClr val="000000"/>
                          </a:solidFill>
                          <a:latin typeface="Calibri"/>
                          <a:ea typeface="Calibri"/>
                          <a:cs typeface="Calibri"/>
                          <a:sym typeface="Calibri"/>
                        </a:rPr>
                        <a:t>TOTAL</a:t>
                      </a:r>
                      <a:endParaRPr sz="2800" b="1" i="0" u="none" strike="noStrike" cap="none">
                        <a:solidFill>
                          <a:srgbClr val="000000"/>
                        </a:solidFill>
                        <a:latin typeface="Calibri"/>
                        <a:ea typeface="Calibri"/>
                        <a:cs typeface="Calibri"/>
                        <a:sym typeface="Calibri"/>
                      </a:endParaRPr>
                    </a:p>
                  </a:txBody>
                  <a:tcPr marL="8525" marR="8525" marT="85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ECFF"/>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$29,551</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ECFF"/>
                    </a:solidFill>
                  </a:tcPr>
                </a:tc>
                <a:tc>
                  <a:txBody>
                    <a:bodyPr/>
                    <a:lstStyle/>
                    <a:p>
                      <a:pPr marL="0" marR="0" lvl="0" indent="0" algn="ctr" rtl="0">
                        <a:spcBef>
                          <a:spcPts val="0"/>
                        </a:spcBef>
                        <a:spcAft>
                          <a:spcPts val="0"/>
                        </a:spcAft>
                        <a:buNone/>
                      </a:pPr>
                      <a:r>
                        <a:rPr lang="fr-CA" sz="2400" b="1" i="0" u="none" strike="noStrike" cap="none" dirty="0">
                          <a:solidFill>
                            <a:srgbClr val="000000"/>
                          </a:solidFill>
                          <a:latin typeface="Calibri"/>
                          <a:ea typeface="Calibri"/>
                          <a:cs typeface="Calibri"/>
                          <a:sym typeface="Calibri"/>
                        </a:rPr>
                        <a:t>$31,264</a:t>
                      </a:r>
                      <a:endParaRPr sz="2400" b="1" i="0" u="none" strike="noStrike" cap="none" dirty="0">
                        <a:solidFill>
                          <a:srgbClr val="000000"/>
                        </a:solidFill>
                        <a:latin typeface="Calibri"/>
                        <a:ea typeface="Calibri"/>
                        <a:cs typeface="Calibri"/>
                        <a:sym typeface="Calibri"/>
                      </a:endParaRPr>
                    </a:p>
                  </a:txBody>
                  <a:tcPr marL="8525" marR="8525" marT="85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ECFF"/>
                    </a:solidFill>
                  </a:tcPr>
                </a:tc>
                <a:extLst>
                  <a:ext uri="{0D108BD9-81ED-4DB2-BD59-A6C34878D82A}">
                    <a16:rowId xmlns:a16="http://schemas.microsoft.com/office/drawing/2014/main" val="10009"/>
                  </a:ext>
                </a:extLst>
              </a:tr>
            </a:tbl>
          </a:graphicData>
        </a:graphic>
      </p:graphicFrame>
      <p:sp>
        <p:nvSpPr>
          <p:cNvPr id="312" name="Shape 312"/>
          <p:cNvSpPr txBox="1"/>
          <p:nvPr/>
        </p:nvSpPr>
        <p:spPr>
          <a:xfrm>
            <a:off x="1460500" y="1600200"/>
            <a:ext cx="4406900"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i="0" u="none" strike="noStrike" cap="none">
                <a:solidFill>
                  <a:srgbClr val="C00000"/>
                </a:solidFill>
                <a:latin typeface="Arial"/>
                <a:ea typeface="Arial"/>
                <a:cs typeface="Arial"/>
                <a:sym typeface="Arial"/>
              </a:rPr>
              <a:t>Financial Position</a:t>
            </a:r>
            <a:endParaRPr sz="1800" b="1">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Shape 318"/>
          <p:cNvSpPr/>
          <p:nvPr/>
        </p:nvSpPr>
        <p:spPr>
          <a:xfrm>
            <a:off x="1447800" y="381000"/>
            <a:ext cx="6705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a:solidFill>
                  <a:schemeClr val="dk2"/>
                </a:solidFill>
                <a:latin typeface="Arial"/>
                <a:ea typeface="Arial"/>
                <a:cs typeface="Arial"/>
                <a:sym typeface="Arial"/>
              </a:rPr>
              <a:t>Treasurer’s Report</a:t>
            </a:r>
            <a:br>
              <a:rPr lang="en-US" sz="4400" b="1">
                <a:solidFill>
                  <a:schemeClr val="dk2"/>
                </a:solidFill>
                <a:latin typeface="Arial"/>
                <a:ea typeface="Arial"/>
                <a:cs typeface="Arial"/>
                <a:sym typeface="Arial"/>
              </a:rPr>
            </a:br>
            <a:r>
              <a:rPr lang="en-US" sz="2800" b="1">
                <a:solidFill>
                  <a:schemeClr val="dk2"/>
                </a:solidFill>
                <a:latin typeface="Arial"/>
                <a:ea typeface="Arial"/>
                <a:cs typeface="Arial"/>
                <a:sym typeface="Arial"/>
              </a:rPr>
              <a:t>Audited Financial Statement</a:t>
            </a:r>
            <a:endParaRPr/>
          </a:p>
        </p:txBody>
      </p:sp>
      <p:graphicFrame>
        <p:nvGraphicFramePr>
          <p:cNvPr id="319" name="Shape 319"/>
          <p:cNvGraphicFramePr/>
          <p:nvPr>
            <p:extLst>
              <p:ext uri="{D42A27DB-BD31-4B8C-83A1-F6EECF244321}">
                <p14:modId xmlns:p14="http://schemas.microsoft.com/office/powerpoint/2010/main" val="2651745475"/>
              </p:ext>
            </p:extLst>
          </p:nvPr>
        </p:nvGraphicFramePr>
        <p:xfrm>
          <a:off x="1447800" y="2209800"/>
          <a:ext cx="5693600" cy="2514565"/>
        </p:xfrm>
        <a:graphic>
          <a:graphicData uri="http://schemas.openxmlformats.org/drawingml/2006/table">
            <a:tbl>
              <a:tblPr>
                <a:noFill/>
                <a:tableStyleId>{E9EBDEF7-0635-4AC4-A400-3A914C0AAE78}</a:tableStyleId>
              </a:tblPr>
              <a:tblGrid>
                <a:gridCol w="3296300">
                  <a:extLst>
                    <a:ext uri="{9D8B030D-6E8A-4147-A177-3AD203B41FA5}">
                      <a16:colId xmlns:a16="http://schemas.microsoft.com/office/drawing/2014/main" val="20000"/>
                    </a:ext>
                  </a:extLst>
                </a:gridCol>
                <a:gridCol w="1090650">
                  <a:extLst>
                    <a:ext uri="{9D8B030D-6E8A-4147-A177-3AD203B41FA5}">
                      <a16:colId xmlns:a16="http://schemas.microsoft.com/office/drawing/2014/main" val="20001"/>
                    </a:ext>
                  </a:extLst>
                </a:gridCol>
                <a:gridCol w="1306650">
                  <a:extLst>
                    <a:ext uri="{9D8B030D-6E8A-4147-A177-3AD203B41FA5}">
                      <a16:colId xmlns:a16="http://schemas.microsoft.com/office/drawing/2014/main" val="20002"/>
                    </a:ext>
                  </a:extLst>
                </a:gridCol>
              </a:tblGrid>
              <a:tr h="478500">
                <a:tc>
                  <a:txBody>
                    <a:bodyPr/>
                    <a:lstStyle/>
                    <a:p>
                      <a:pPr marL="0" marR="0" lvl="0" indent="0" algn="ctr" rtl="0">
                        <a:spcBef>
                          <a:spcPts val="0"/>
                        </a:spcBef>
                        <a:spcAft>
                          <a:spcPts val="0"/>
                        </a:spcAft>
                        <a:buNone/>
                      </a:pPr>
                      <a:r>
                        <a:rPr lang="en-US" sz="2000" b="1" i="0" u="none" strike="noStrike" cap="none">
                          <a:solidFill>
                            <a:srgbClr val="000000"/>
                          </a:solidFill>
                          <a:latin typeface="Calibri"/>
                          <a:ea typeface="Calibri"/>
                          <a:cs typeface="Calibri"/>
                          <a:sym typeface="Calibri"/>
                        </a:rPr>
                        <a:t>REVENUE</a:t>
                      </a:r>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2016</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2017</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FF99"/>
                    </a:solidFill>
                  </a:tcPr>
                </a:tc>
                <a:extLst>
                  <a:ext uri="{0D108BD9-81ED-4DB2-BD59-A6C34878D82A}">
                    <a16:rowId xmlns:a16="http://schemas.microsoft.com/office/drawing/2014/main" val="10000"/>
                  </a:ext>
                </a:extLst>
              </a:tr>
              <a:tr h="359700">
                <a:tc>
                  <a:txBody>
                    <a:bodyPr/>
                    <a:lstStyle/>
                    <a:p>
                      <a:pPr marL="0" marR="0" lvl="0" indent="0" algn="l" rtl="0">
                        <a:spcBef>
                          <a:spcPts val="0"/>
                        </a:spcBef>
                        <a:spcAft>
                          <a:spcPts val="0"/>
                        </a:spcAft>
                        <a:buNone/>
                      </a:pPr>
                      <a:r>
                        <a:rPr lang="en-US" sz="2000" b="1" i="0" u="none" strike="noStrike" cap="none">
                          <a:solidFill>
                            <a:srgbClr val="000000"/>
                          </a:solidFill>
                          <a:latin typeface="Calibri"/>
                          <a:ea typeface="Calibri"/>
                          <a:cs typeface="Calibri"/>
                          <a:sym typeface="Calibri"/>
                        </a:rPr>
                        <a:t>Exam fees</a:t>
                      </a:r>
                      <a:endParaRPr sz="2000" b="1" i="0" u="none" strike="noStrike" cap="none">
                        <a:solidFill>
                          <a:srgbClr val="000000"/>
                        </a:solidFill>
                        <a:latin typeface="Calibri"/>
                        <a:ea typeface="Calibri"/>
                        <a:cs typeface="Calibri"/>
                        <a:sym typeface="Calibri"/>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$10,375</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$8,150</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90900">
                <a:tc>
                  <a:txBody>
                    <a:bodyPr/>
                    <a:lstStyle/>
                    <a:p>
                      <a:pPr marL="0" marR="0" lvl="0" indent="0" algn="l" rtl="0">
                        <a:spcBef>
                          <a:spcPts val="0"/>
                        </a:spcBef>
                        <a:spcAft>
                          <a:spcPts val="0"/>
                        </a:spcAft>
                        <a:buNone/>
                      </a:pPr>
                      <a:r>
                        <a:rPr lang="en-US" sz="2000" b="1" i="0" u="none" strike="noStrike" cap="none">
                          <a:solidFill>
                            <a:srgbClr val="000000"/>
                          </a:solidFill>
                          <a:latin typeface="Calibri"/>
                          <a:ea typeface="Calibri"/>
                          <a:cs typeface="Calibri"/>
                          <a:sym typeface="Calibri"/>
                        </a:rPr>
                        <a:t>Membership dues</a:t>
                      </a:r>
                      <a:endParaRPr sz="2000" b="1" i="0" u="none" strike="noStrike" cap="none">
                        <a:solidFill>
                          <a:srgbClr val="000000"/>
                        </a:solidFill>
                        <a:latin typeface="Calibri"/>
                        <a:ea typeface="Calibri"/>
                        <a:cs typeface="Calibri"/>
                        <a:sym typeface="Calibri"/>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$71,259</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$70,065</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2125">
                <a:tc>
                  <a:txBody>
                    <a:bodyPr/>
                    <a:lstStyle/>
                    <a:p>
                      <a:pPr marL="0" marR="0" lvl="0" indent="0" algn="l" rtl="0">
                        <a:spcBef>
                          <a:spcPts val="0"/>
                        </a:spcBef>
                        <a:spcAft>
                          <a:spcPts val="0"/>
                        </a:spcAft>
                        <a:buNone/>
                      </a:pPr>
                      <a:r>
                        <a:rPr lang="en-US" sz="2000" b="1" i="0" u="none" strike="noStrike" cap="none">
                          <a:solidFill>
                            <a:srgbClr val="000000"/>
                          </a:solidFill>
                          <a:latin typeface="Calibri"/>
                          <a:ea typeface="Calibri"/>
                          <a:cs typeface="Calibri"/>
                          <a:sym typeface="Calibri"/>
                        </a:rPr>
                        <a:t>Job Postings</a:t>
                      </a:r>
                      <a:endParaRPr sz="2000" b="1" i="0" u="none" strike="noStrike" cap="none">
                        <a:solidFill>
                          <a:srgbClr val="000000"/>
                        </a:solidFill>
                        <a:latin typeface="Calibri"/>
                        <a:ea typeface="Calibri"/>
                        <a:cs typeface="Calibri"/>
                        <a:sym typeface="Calibri"/>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$3,500</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$6,000</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2125">
                <a:tc>
                  <a:txBody>
                    <a:bodyPr/>
                    <a:lstStyle/>
                    <a:p>
                      <a:pPr marL="0" marR="0" lvl="0" indent="0" algn="l" rtl="0">
                        <a:spcBef>
                          <a:spcPts val="0"/>
                        </a:spcBef>
                        <a:spcAft>
                          <a:spcPts val="0"/>
                        </a:spcAft>
                        <a:buNone/>
                      </a:pPr>
                      <a:r>
                        <a:rPr lang="en-US" sz="2000" b="1" i="0" u="none" strike="noStrike" cap="none">
                          <a:solidFill>
                            <a:srgbClr val="000000"/>
                          </a:solidFill>
                          <a:latin typeface="Calibri"/>
                          <a:ea typeface="Calibri"/>
                          <a:cs typeface="Calibri"/>
                          <a:sym typeface="Calibri"/>
                        </a:rPr>
                        <a:t>Interest income</a:t>
                      </a:r>
                      <a:endParaRPr sz="2000" b="1" i="0" u="none" strike="noStrike" cap="none">
                        <a:solidFill>
                          <a:srgbClr val="000000"/>
                        </a:solidFill>
                        <a:latin typeface="Calibri"/>
                        <a:ea typeface="Calibri"/>
                        <a:cs typeface="Calibri"/>
                        <a:sym typeface="Calibri"/>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$149</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$149</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41725">
                <a:tc>
                  <a:txBody>
                    <a:bodyPr/>
                    <a:lstStyle/>
                    <a:p>
                      <a:pPr marL="0" marR="0" lvl="0" indent="0" algn="l" rtl="0">
                        <a:spcBef>
                          <a:spcPts val="0"/>
                        </a:spcBef>
                        <a:spcAft>
                          <a:spcPts val="0"/>
                        </a:spcAft>
                        <a:buNone/>
                      </a:pPr>
                      <a:r>
                        <a:rPr lang="en-US" sz="2000" b="1" i="0" u="none" strike="noStrike" cap="none">
                          <a:solidFill>
                            <a:srgbClr val="000000"/>
                          </a:solidFill>
                          <a:latin typeface="Calibri"/>
                          <a:ea typeface="Calibri"/>
                          <a:cs typeface="Calibri"/>
                          <a:sym typeface="Calibri"/>
                        </a:rPr>
                        <a:t>TOTAL</a:t>
                      </a:r>
                      <a:endParaRPr/>
                    </a:p>
                  </a:txBody>
                  <a:tcPr marL="7825" marR="7825" marT="7825" marB="0" anchor="b">
                    <a:lnL w="19050"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$85,283</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tc>
                  <a:txBody>
                    <a:bodyPr/>
                    <a:lstStyle/>
                    <a:p>
                      <a:pPr marL="0" marR="0" lvl="0" indent="0" algn="ctr" rtl="0">
                        <a:spcBef>
                          <a:spcPts val="0"/>
                        </a:spcBef>
                        <a:spcAft>
                          <a:spcPts val="0"/>
                        </a:spcAft>
                        <a:buNone/>
                      </a:pPr>
                      <a:r>
                        <a:rPr lang="en-US" sz="2400" b="1" i="0" u="none" strike="noStrike" cap="none" dirty="0">
                          <a:solidFill>
                            <a:srgbClr val="000000"/>
                          </a:solidFill>
                          <a:latin typeface="Calibri"/>
                          <a:ea typeface="Calibri"/>
                          <a:cs typeface="Calibri"/>
                          <a:sym typeface="Calibri"/>
                        </a:rPr>
                        <a:t>$84,364</a:t>
                      </a:r>
                      <a:endParaRPr sz="2400" b="1" i="0" u="none" strike="noStrike" cap="none" dirty="0">
                        <a:solidFill>
                          <a:srgbClr val="000000"/>
                        </a:solidFill>
                        <a:latin typeface="Calibri"/>
                        <a:ea typeface="Calibri"/>
                        <a:cs typeface="Calibri"/>
                        <a:sym typeface="Calibri"/>
                      </a:endParaRPr>
                    </a:p>
                  </a:txBody>
                  <a:tcPr marL="7825" marR="7825" marT="7825" marB="0" anchor="b">
                    <a:lnL w="9525"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FF99"/>
                    </a:solidFill>
                  </a:tcPr>
                </a:tc>
                <a:extLst>
                  <a:ext uri="{0D108BD9-81ED-4DB2-BD59-A6C34878D82A}">
                    <a16:rowId xmlns:a16="http://schemas.microsoft.com/office/drawing/2014/main" val="10005"/>
                  </a:ext>
                </a:extLst>
              </a:tr>
            </a:tbl>
          </a:graphicData>
        </a:graphic>
      </p:graphicFrame>
      <p:sp>
        <p:nvSpPr>
          <p:cNvPr id="320" name="Shape 320"/>
          <p:cNvSpPr txBox="1"/>
          <p:nvPr/>
        </p:nvSpPr>
        <p:spPr>
          <a:xfrm>
            <a:off x="1460500" y="1600200"/>
            <a:ext cx="3111500"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C00000"/>
                </a:solidFill>
                <a:latin typeface="Arial"/>
                <a:ea typeface="Arial"/>
                <a:cs typeface="Arial"/>
                <a:sym typeface="Arial"/>
              </a:rPr>
              <a:t>Statement of Revenue</a:t>
            </a:r>
            <a:endParaRPr sz="1800" b="1">
              <a:solidFill>
                <a:srgbClr val="C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7" name="Shape 327"/>
          <p:cNvSpPr txBox="1"/>
          <p:nvPr/>
        </p:nvSpPr>
        <p:spPr>
          <a:xfrm>
            <a:off x="-76200" y="1752600"/>
            <a:ext cx="1676400" cy="12002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C00000"/>
              </a:buClr>
              <a:buSzPts val="450"/>
              <a:buFont typeface="Arial"/>
              <a:buNone/>
            </a:pPr>
            <a:r>
              <a:rPr lang="en-US" sz="1800" b="1">
                <a:solidFill>
                  <a:srgbClr val="C00000"/>
                </a:solidFill>
                <a:latin typeface="Arial"/>
                <a:ea typeface="Arial"/>
                <a:cs typeface="Arial"/>
                <a:sym typeface="Arial"/>
              </a:rPr>
              <a:t>Statement of Operations and net assets</a:t>
            </a:r>
            <a:endParaRPr sz="1800" b="1">
              <a:solidFill>
                <a:srgbClr val="C00000"/>
              </a:solidFill>
              <a:latin typeface="Arial"/>
              <a:ea typeface="Arial"/>
              <a:cs typeface="Arial"/>
              <a:sym typeface="Arial"/>
            </a:endParaRPr>
          </a:p>
        </p:txBody>
      </p:sp>
      <p:pic>
        <p:nvPicPr>
          <p:cNvPr id="2" name="Image 1"/>
          <p:cNvPicPr>
            <a:picLocks noChangeAspect="1"/>
          </p:cNvPicPr>
          <p:nvPr/>
        </p:nvPicPr>
        <p:blipFill rotWithShape="1">
          <a:blip r:embed="rId3"/>
          <a:srcRect l="5696" t="22682" r="36542" b="14012"/>
          <a:stretch/>
        </p:blipFill>
        <p:spPr>
          <a:xfrm>
            <a:off x="1410866" y="324465"/>
            <a:ext cx="7733134" cy="6356554"/>
          </a:xfrm>
          <a:prstGeom prst="rect">
            <a:avLst/>
          </a:prstGeom>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4" name="Shape 334"/>
          <p:cNvSpPr txBox="1"/>
          <p:nvPr/>
        </p:nvSpPr>
        <p:spPr>
          <a:xfrm>
            <a:off x="0" y="1752600"/>
            <a:ext cx="160020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C00000"/>
                </a:solidFill>
                <a:latin typeface="Arial"/>
                <a:ea typeface="Arial"/>
                <a:cs typeface="Arial"/>
                <a:sym typeface="Arial"/>
              </a:rPr>
              <a:t>Statement of Cash Flows</a:t>
            </a:r>
            <a:endParaRPr sz="1800" b="1">
              <a:solidFill>
                <a:srgbClr val="C00000"/>
              </a:solidFill>
              <a:latin typeface="Arial"/>
              <a:ea typeface="Arial"/>
              <a:cs typeface="Arial"/>
              <a:sym typeface="Arial"/>
            </a:endParaRPr>
          </a:p>
        </p:txBody>
      </p:sp>
      <p:pic>
        <p:nvPicPr>
          <p:cNvPr id="2" name="Image 1"/>
          <p:cNvPicPr>
            <a:picLocks noChangeAspect="1"/>
          </p:cNvPicPr>
          <p:nvPr/>
        </p:nvPicPr>
        <p:blipFill rotWithShape="1">
          <a:blip r:embed="rId3"/>
          <a:srcRect l="5696" t="22883" r="36543" b="16230"/>
          <a:stretch/>
        </p:blipFill>
        <p:spPr>
          <a:xfrm>
            <a:off x="1489586" y="442452"/>
            <a:ext cx="7648648" cy="604683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p:nvPr/>
        </p:nvSpPr>
        <p:spPr>
          <a:xfrm>
            <a:off x="1447800" y="381000"/>
            <a:ext cx="6705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a:solidFill>
                  <a:schemeClr val="dk2"/>
                </a:solidFill>
                <a:latin typeface="Arial"/>
                <a:ea typeface="Arial"/>
                <a:cs typeface="Arial"/>
                <a:sym typeface="Arial"/>
              </a:rPr>
              <a:t>Treasurer’s Report</a:t>
            </a:r>
            <a:br>
              <a:rPr lang="en-US" sz="4400" b="1">
                <a:solidFill>
                  <a:schemeClr val="dk2"/>
                </a:solidFill>
                <a:latin typeface="Arial"/>
                <a:ea typeface="Arial"/>
                <a:cs typeface="Arial"/>
                <a:sym typeface="Arial"/>
              </a:rPr>
            </a:br>
            <a:r>
              <a:rPr lang="en-US" sz="2690" b="1">
                <a:solidFill>
                  <a:schemeClr val="dk2"/>
                </a:solidFill>
                <a:latin typeface="Arial"/>
                <a:ea typeface="Arial"/>
                <a:cs typeface="Arial"/>
                <a:sym typeface="Arial"/>
              </a:rPr>
              <a:t>Appointment of Auditor for 2017 </a:t>
            </a:r>
            <a:endParaRPr sz="2690" b="1" i="1">
              <a:solidFill>
                <a:schemeClr val="dk2"/>
              </a:solidFill>
              <a:latin typeface="Arial"/>
              <a:ea typeface="Arial"/>
              <a:cs typeface="Arial"/>
              <a:sym typeface="Arial"/>
            </a:endParaRPr>
          </a:p>
        </p:txBody>
      </p:sp>
      <p:sp>
        <p:nvSpPr>
          <p:cNvPr id="341" name="Shape 341"/>
          <p:cNvSpPr/>
          <p:nvPr/>
        </p:nvSpPr>
        <p:spPr>
          <a:xfrm>
            <a:off x="381000" y="1762125"/>
            <a:ext cx="8305800" cy="4419600"/>
          </a:xfrm>
          <a:prstGeom prst="rect">
            <a:avLst/>
          </a:prstGeom>
          <a:noFill/>
          <a:ln>
            <a:noFill/>
          </a:ln>
        </p:spPr>
        <p:txBody>
          <a:bodyPr spcFirstLastPara="1" wrap="square" lIns="91425" tIns="45700" rIns="91425" bIns="45700" anchor="t" anchorCtr="0">
            <a:noAutofit/>
          </a:bodyPr>
          <a:lstStyle/>
          <a:p>
            <a:pPr marL="342900" marR="0" lvl="0" indent="-342900" algn="ctr" rtl="0">
              <a:spcBef>
                <a:spcPts val="0"/>
              </a:spcBef>
              <a:spcAft>
                <a:spcPts val="0"/>
              </a:spcAft>
              <a:buClr>
                <a:schemeClr val="dk1"/>
              </a:buClr>
              <a:buSzPts val="2100"/>
              <a:buFont typeface="Noto Sans Symbols"/>
              <a:buNone/>
            </a:pPr>
            <a:endParaRPr sz="3000">
              <a:solidFill>
                <a:schemeClr val="dk2"/>
              </a:solidFill>
              <a:latin typeface="Arial"/>
              <a:ea typeface="Arial"/>
              <a:cs typeface="Arial"/>
              <a:sym typeface="Arial"/>
            </a:endParaRPr>
          </a:p>
          <a:p>
            <a:pPr marL="342900" marR="0" lvl="0" indent="-342900" algn="ctr" rtl="0">
              <a:spcBef>
                <a:spcPts val="600"/>
              </a:spcBef>
              <a:spcAft>
                <a:spcPts val="0"/>
              </a:spcAft>
              <a:buClr>
                <a:schemeClr val="dk1"/>
              </a:buClr>
              <a:buSzPts val="2100"/>
              <a:buFont typeface="Noto Sans Symbols"/>
              <a:buNone/>
            </a:pPr>
            <a:endParaRPr sz="3000">
              <a:solidFill>
                <a:schemeClr val="dk2"/>
              </a:solidFill>
              <a:latin typeface="Arial"/>
              <a:ea typeface="Arial"/>
              <a:cs typeface="Arial"/>
              <a:sym typeface="Arial"/>
            </a:endParaRPr>
          </a:p>
          <a:p>
            <a:pPr marL="342900" marR="0" lvl="0" indent="-342900" algn="ctr" rtl="0">
              <a:spcBef>
                <a:spcPts val="560"/>
              </a:spcBef>
              <a:spcAft>
                <a:spcPts val="0"/>
              </a:spcAft>
              <a:buClr>
                <a:schemeClr val="dk1"/>
              </a:buClr>
              <a:buSzPts val="1960"/>
              <a:buFont typeface="Noto Sans Symbols"/>
              <a:buNone/>
            </a:pPr>
            <a:r>
              <a:rPr lang="en-US" sz="2800" b="1">
                <a:solidFill>
                  <a:schemeClr val="dk2"/>
                </a:solidFill>
                <a:latin typeface="Arial"/>
                <a:ea typeface="Arial"/>
                <a:cs typeface="Arial"/>
                <a:sym typeface="Arial"/>
              </a:rPr>
              <a:t>Turner Moore Chartered Accountants</a:t>
            </a:r>
            <a:r>
              <a:rPr lang="en-US" sz="2800">
                <a:solidFill>
                  <a:schemeClr val="dk2"/>
                </a:solidFill>
                <a:latin typeface="Arial"/>
                <a:ea typeface="Arial"/>
                <a:cs typeface="Arial"/>
                <a:sym typeface="Arial"/>
              </a:rPr>
              <a:t> </a:t>
            </a:r>
            <a:endParaRPr sz="2800" b="1">
              <a:solidFill>
                <a:schemeClr val="dk2"/>
              </a:solidFill>
              <a:latin typeface="Arial"/>
              <a:ea typeface="Arial"/>
              <a:cs typeface="Arial"/>
              <a:sym typeface="Arial"/>
            </a:endParaRPr>
          </a:p>
          <a:p>
            <a:pPr marL="342900" marR="0" lvl="0" indent="-342900" algn="ctr" rtl="0">
              <a:spcBef>
                <a:spcPts val="560"/>
              </a:spcBef>
              <a:spcAft>
                <a:spcPts val="0"/>
              </a:spcAft>
              <a:buClr>
                <a:schemeClr val="dk1"/>
              </a:buClr>
              <a:buSzPts val="1960"/>
              <a:buFont typeface="Noto Sans Symbols"/>
              <a:buNone/>
            </a:pPr>
            <a:r>
              <a:rPr lang="en-US" sz="2800">
                <a:solidFill>
                  <a:schemeClr val="dk2"/>
                </a:solidFill>
                <a:latin typeface="Arial"/>
                <a:ea typeface="Arial"/>
                <a:cs typeface="Arial"/>
                <a:sym typeface="Arial"/>
              </a:rPr>
              <a:t>Ontario</a:t>
            </a:r>
            <a:endParaRPr sz="2800">
              <a:solidFill>
                <a:schemeClr val="dk2"/>
              </a:solidFill>
              <a:latin typeface="Arial"/>
              <a:ea typeface="Arial"/>
              <a:cs typeface="Arial"/>
              <a:sym typeface="Arial"/>
            </a:endParaRPr>
          </a:p>
          <a:p>
            <a:pPr marL="342900" marR="0" lvl="0" indent="-342900" algn="ctr" rtl="0">
              <a:spcBef>
                <a:spcPts val="560"/>
              </a:spcBef>
              <a:spcAft>
                <a:spcPts val="0"/>
              </a:spcAft>
              <a:buClr>
                <a:schemeClr val="dk1"/>
              </a:buClr>
              <a:buSzPts val="1960"/>
              <a:buFont typeface="Noto Sans Symbols"/>
              <a:buNone/>
            </a:pPr>
            <a:endParaRPr sz="2800">
              <a:solidFill>
                <a:schemeClr val="dk2"/>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1524000" y="190500"/>
            <a:ext cx="7010400" cy="876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600" b="1" i="0" u="none" strike="noStrike" cap="none">
                <a:solidFill>
                  <a:schemeClr val="dk2"/>
                </a:solidFill>
                <a:latin typeface="Arial"/>
                <a:ea typeface="Arial"/>
                <a:cs typeface="Arial"/>
                <a:sym typeface="Arial"/>
              </a:rPr>
              <a:t>Independent Auditor’s Report</a:t>
            </a:r>
            <a:endParaRPr sz="3600" b="1" i="0" u="none" strike="noStrike" cap="none">
              <a:solidFill>
                <a:schemeClr val="dk2"/>
              </a:solidFill>
              <a:latin typeface="Arial"/>
              <a:ea typeface="Arial"/>
              <a:cs typeface="Arial"/>
              <a:sym typeface="Arial"/>
            </a:endParaRPr>
          </a:p>
        </p:txBody>
      </p:sp>
      <p:sp>
        <p:nvSpPr>
          <p:cNvPr id="348" name="Shape 348"/>
          <p:cNvSpPr txBox="1">
            <a:spLocks noGrp="1"/>
          </p:cNvSpPr>
          <p:nvPr>
            <p:ph type="body" idx="1"/>
          </p:nvPr>
        </p:nvSpPr>
        <p:spPr>
          <a:xfrm>
            <a:off x="228600" y="1600200"/>
            <a:ext cx="8686800" cy="48006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1680"/>
              <a:buFont typeface="Noto Sans Symbols"/>
              <a:buChar char="▪"/>
            </a:pPr>
            <a:r>
              <a:rPr lang="en-US" sz="2400" b="0" i="0" u="none" strike="noStrike" cap="none" dirty="0">
                <a:solidFill>
                  <a:schemeClr val="dk2"/>
                </a:solidFill>
                <a:latin typeface="Arial"/>
                <a:ea typeface="Arial"/>
                <a:cs typeface="Arial"/>
                <a:sym typeface="Arial"/>
              </a:rPr>
              <a:t>“We have audited the accompanying financial statements…</a:t>
            </a:r>
            <a:endParaRPr dirty="0"/>
          </a:p>
          <a:p>
            <a:pPr marL="342900" marR="0" lvl="0" indent="-342900" algn="l" rtl="0">
              <a:spcBef>
                <a:spcPts val="480"/>
              </a:spcBef>
              <a:spcAft>
                <a:spcPts val="0"/>
              </a:spcAft>
              <a:buClr>
                <a:schemeClr val="dk1"/>
              </a:buClr>
              <a:buSzPts val="1680"/>
              <a:buFont typeface="Noto Sans Symbols"/>
              <a:buChar char="▪"/>
            </a:pPr>
            <a:r>
              <a:rPr lang="en-US" sz="2400" b="0" i="0" u="none" strike="noStrike" cap="none" dirty="0">
                <a:solidFill>
                  <a:schemeClr val="dk2"/>
                </a:solidFill>
                <a:latin typeface="Arial"/>
                <a:ea typeface="Arial"/>
                <a:cs typeface="Arial"/>
                <a:sym typeface="Arial"/>
              </a:rPr>
              <a:t>“Management is responsible for the preparation and fair presentation …</a:t>
            </a:r>
            <a:endParaRPr dirty="0"/>
          </a:p>
          <a:p>
            <a:pPr marL="342900" marR="0" lvl="0" indent="-342900" algn="l" rtl="0">
              <a:spcBef>
                <a:spcPts val="480"/>
              </a:spcBef>
              <a:spcAft>
                <a:spcPts val="0"/>
              </a:spcAft>
              <a:buClr>
                <a:schemeClr val="dk1"/>
              </a:buClr>
              <a:buSzPts val="1680"/>
              <a:buFont typeface="Noto Sans Symbols"/>
              <a:buChar char="▪"/>
            </a:pPr>
            <a:r>
              <a:rPr lang="en-US" sz="2400" b="0" i="0" u="none" strike="noStrike" cap="none" dirty="0">
                <a:solidFill>
                  <a:schemeClr val="dk2"/>
                </a:solidFill>
                <a:latin typeface="Arial"/>
                <a:ea typeface="Arial"/>
                <a:cs typeface="Arial"/>
                <a:sym typeface="Arial"/>
              </a:rPr>
              <a:t>“Our responsibility is to express an opinion … based on our audit…</a:t>
            </a:r>
            <a:endParaRPr dirty="0"/>
          </a:p>
          <a:p>
            <a:pPr marL="342900" marR="0" lvl="0" indent="-342900" algn="l" rtl="0">
              <a:spcBef>
                <a:spcPts val="480"/>
              </a:spcBef>
              <a:spcAft>
                <a:spcPts val="0"/>
              </a:spcAft>
              <a:buClr>
                <a:schemeClr val="dk1"/>
              </a:buClr>
              <a:buSzPts val="1680"/>
              <a:buFont typeface="Noto Sans Symbols"/>
              <a:buChar char="▪"/>
            </a:pPr>
            <a:r>
              <a:rPr lang="en-US" sz="2400" b="0" i="0" u="none" strike="noStrike" cap="none" dirty="0">
                <a:solidFill>
                  <a:schemeClr val="dk2"/>
                </a:solidFill>
                <a:latin typeface="Arial"/>
                <a:ea typeface="Arial"/>
                <a:cs typeface="Arial"/>
                <a:sym typeface="Arial"/>
              </a:rPr>
              <a:t>“We believe that the audit evidence we have obtained is sufficient &amp; appropriate to provide basis for audit opinion…</a:t>
            </a:r>
            <a:endParaRPr dirty="0"/>
          </a:p>
          <a:p>
            <a:pPr marL="342900" marR="0" lvl="0" indent="-342900" algn="l" rtl="0">
              <a:spcBef>
                <a:spcPts val="480"/>
              </a:spcBef>
              <a:spcAft>
                <a:spcPts val="0"/>
              </a:spcAft>
              <a:buClr>
                <a:schemeClr val="dk1"/>
              </a:buClr>
              <a:buSzPts val="1680"/>
              <a:buFont typeface="Noto Sans Symbols"/>
              <a:buChar char="▪"/>
            </a:pPr>
            <a:r>
              <a:rPr lang="en-US" sz="2400" b="0" i="0" u="none" strike="noStrike" cap="none" dirty="0">
                <a:solidFill>
                  <a:schemeClr val="dk2"/>
                </a:solidFill>
                <a:latin typeface="Arial"/>
                <a:ea typeface="Arial"/>
                <a:cs typeface="Arial"/>
                <a:sym typeface="Arial"/>
              </a:rPr>
              <a:t>“In our opinion, the financial statements present fairly, in all material respects, the financial position of CRBOH as at Dec 31, 2017 … in accordance with Canadian accounting standards for not-for-profit organizations.”</a:t>
            </a:r>
            <a:endParaRPr dirty="0"/>
          </a:p>
          <a:p>
            <a:pPr marL="0" marR="0" lvl="0" indent="0" algn="l" rtl="0">
              <a:spcBef>
                <a:spcPts val="400"/>
              </a:spcBef>
              <a:spcAft>
                <a:spcPts val="0"/>
              </a:spcAft>
              <a:buClr>
                <a:schemeClr val="dk1"/>
              </a:buClr>
              <a:buSzPts val="1400"/>
              <a:buFont typeface="Noto Sans Symbols"/>
              <a:buNone/>
            </a:pPr>
            <a:endParaRPr sz="2000" b="0" i="0" u="none" strike="noStrike" cap="none" dirty="0">
              <a:solidFill>
                <a:schemeClr val="dk2"/>
              </a:solidFill>
              <a:latin typeface="Arial"/>
              <a:ea typeface="Arial"/>
              <a:cs typeface="Arial"/>
              <a:sym typeface="Arial"/>
            </a:endParaRPr>
          </a:p>
          <a:p>
            <a:pPr marL="0" marR="0" lvl="0" indent="0" algn="l" rtl="0">
              <a:spcBef>
                <a:spcPts val="400"/>
              </a:spcBef>
              <a:spcAft>
                <a:spcPts val="0"/>
              </a:spcAft>
              <a:buClr>
                <a:schemeClr val="dk1"/>
              </a:buClr>
              <a:buSzPts val="1400"/>
              <a:buFont typeface="Noto Sans Symbols"/>
              <a:buNone/>
            </a:pPr>
            <a:r>
              <a:rPr lang="en-US" sz="2000" b="0" i="0" u="none" strike="noStrike" cap="none" dirty="0">
                <a:solidFill>
                  <a:schemeClr val="dk2"/>
                </a:solidFill>
                <a:latin typeface="Arial"/>
                <a:ea typeface="Arial"/>
                <a:cs typeface="Arial"/>
                <a:sym typeface="Arial"/>
              </a:rPr>
              <a:t>Turner Moore Chartered Accountants</a:t>
            </a:r>
            <a:endParaRPr sz="2000" b="0" i="0" u="none" strike="noStrike" cap="none" dirty="0">
              <a:solidFill>
                <a:schemeClr val="dk2"/>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4200" b="0" i="0" u="none" strike="noStrike" cap="none">
              <a:solidFill>
                <a:schemeClr val="dk2"/>
              </a:solidFill>
              <a:latin typeface="Arial"/>
              <a:ea typeface="Arial"/>
              <a:cs typeface="Arial"/>
              <a:sym typeface="Arial"/>
            </a:endParaRPr>
          </a:p>
        </p:txBody>
      </p:sp>
      <p:sp>
        <p:nvSpPr>
          <p:cNvPr id="355" name="Shape 355"/>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800"/>
              <a:buFont typeface="Noto Sans Symbols"/>
              <a:buNone/>
            </a:pPr>
            <a:r>
              <a:rPr lang="en-US" sz="4000" b="0" i="0" u="none" strike="noStrike" cap="none" dirty="0">
                <a:solidFill>
                  <a:srgbClr val="FF0000"/>
                </a:solidFill>
                <a:latin typeface="Arial"/>
                <a:ea typeface="Arial"/>
                <a:cs typeface="Arial"/>
                <a:sym typeface="Arial"/>
              </a:rPr>
              <a:t>MOTION TO APPROVE</a:t>
            </a:r>
            <a:endParaRPr sz="4000" b="0" i="0" u="none" strike="noStrike" cap="none" dirty="0">
              <a:solidFill>
                <a:srgbClr val="FF0000"/>
              </a:solidFill>
              <a:latin typeface="Arial"/>
              <a:ea typeface="Arial"/>
              <a:cs typeface="Arial"/>
              <a:sym typeface="Arial"/>
            </a:endParaRPr>
          </a:p>
          <a:p>
            <a:pPr marL="0" marR="0" lvl="0" indent="0" algn="ctr" rtl="0">
              <a:spcBef>
                <a:spcPts val="800"/>
              </a:spcBef>
              <a:spcAft>
                <a:spcPts val="0"/>
              </a:spcAft>
              <a:buClr>
                <a:schemeClr val="dk1"/>
              </a:buClr>
              <a:buSzPts val="2800"/>
              <a:buFont typeface="Noto Sans Symbols"/>
              <a:buNone/>
            </a:pPr>
            <a:r>
              <a:rPr lang="en-US" sz="4000" b="0" i="0" u="none" strike="noStrike" cap="none" dirty="0">
                <a:solidFill>
                  <a:srgbClr val="FF0000"/>
                </a:solidFill>
                <a:latin typeface="Arial"/>
                <a:ea typeface="Arial"/>
                <a:cs typeface="Arial"/>
                <a:sym typeface="Arial"/>
              </a:rPr>
              <a:t>2017 Auditor’s Report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4"/>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1925" y="2057400"/>
            <a:ext cx="886777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2"/>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p:txBody>
      </p:sp>
    </p:spTree>
    <p:extLst>
      <p:ext uri="{BB962C8B-B14F-4D97-AF65-F5344CB8AC3E}">
        <p14:creationId xmlns:p14="http://schemas.microsoft.com/office/powerpoint/2010/main" val="2052457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1828800" y="142875"/>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p:txBody>
      </p:sp>
      <p:sp>
        <p:nvSpPr>
          <p:cNvPr id="7" name="Rectangle 2">
            <a:extLst>
              <a:ext uri="{FF2B5EF4-FFF2-40B4-BE49-F238E27FC236}">
                <a16:creationId xmlns:a16="http://schemas.microsoft.com/office/drawing/2014/main" id="{C47892EE-BBD1-44C1-9A20-16C2614D44FF}"/>
              </a:ext>
            </a:extLst>
          </p:cNvPr>
          <p:cNvSpPr>
            <a:spLocks noChangeArrowheads="1"/>
          </p:cNvSpPr>
          <p:nvPr/>
        </p:nvSpPr>
        <p:spPr bwMode="auto">
          <a:xfrm>
            <a:off x="895350" y="4953000"/>
            <a:ext cx="7086600" cy="990600"/>
          </a:xfrm>
          <a:prstGeom prst="rect">
            <a:avLst/>
          </a:prstGeom>
          <a:noFill/>
          <a:ln>
            <a:noFill/>
          </a:ln>
          <a:extLst/>
        </p:spPr>
        <p:txBody>
          <a:bodyPr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2800" b="1" dirty="0">
                <a:solidFill>
                  <a:schemeClr val="tx2"/>
                </a:solidFill>
              </a:rPr>
              <a:t>Membership comprised of:</a:t>
            </a:r>
          </a:p>
          <a:p>
            <a:pPr marL="457200" indent="-457200" eaLnBrk="1" hangingPunct="1">
              <a:buFont typeface="Arial" panose="020B0604020202020204" pitchFamily="34" charset="0"/>
              <a:buChar char="•"/>
              <a:defRPr/>
            </a:pPr>
            <a:r>
              <a:rPr lang="en-US" altLang="en-US" sz="2800" b="1" dirty="0">
                <a:solidFill>
                  <a:schemeClr val="tx2"/>
                </a:solidFill>
              </a:rPr>
              <a:t>Renewals of current members</a:t>
            </a:r>
          </a:p>
          <a:p>
            <a:pPr marL="457200" indent="-457200" eaLnBrk="1" hangingPunct="1">
              <a:buFont typeface="Arial" panose="020B0604020202020204" pitchFamily="34" charset="0"/>
              <a:buChar char="•"/>
              <a:defRPr/>
            </a:pPr>
            <a:r>
              <a:rPr lang="en-US" altLang="en-US" sz="2800" b="1" dirty="0">
                <a:solidFill>
                  <a:schemeClr val="tx2"/>
                </a:solidFill>
              </a:rPr>
              <a:t>Examinations</a:t>
            </a:r>
            <a:endParaRPr lang="en-CA" altLang="en-US" sz="2800" b="1" dirty="0">
              <a:solidFill>
                <a:schemeClr val="tx2"/>
              </a:solidFill>
            </a:endParaRPr>
          </a:p>
        </p:txBody>
      </p:sp>
      <p:pic>
        <p:nvPicPr>
          <p:cNvPr id="717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819275"/>
            <a:ext cx="53721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704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752600" y="406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4400" b="1"/>
              <a:t>5 Examination Types</a:t>
            </a:r>
          </a:p>
        </p:txBody>
      </p:sp>
      <p:graphicFrame>
        <p:nvGraphicFramePr>
          <p:cNvPr id="2" name="Diagram 1">
            <a:extLst>
              <a:ext uri="{FF2B5EF4-FFF2-40B4-BE49-F238E27FC236}">
                <a16:creationId xmlns:a16="http://schemas.microsoft.com/office/drawing/2014/main" id="{AEF853BD-3B7D-4C8C-9B58-867D557DB2DF}"/>
              </a:ext>
            </a:extLst>
          </p:cNvPr>
          <p:cNvGraphicFramePr/>
          <p:nvPr/>
        </p:nvGraphicFramePr>
        <p:xfrm>
          <a:off x="1143000" y="203629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221" name="Straight Arrow Connector 4"/>
          <p:cNvCxnSpPr>
            <a:cxnSpLocks noChangeShapeType="1"/>
          </p:cNvCxnSpPr>
          <p:nvPr/>
        </p:nvCxnSpPr>
        <p:spPr bwMode="auto">
          <a:xfrm>
            <a:off x="3810000" y="5486400"/>
            <a:ext cx="762000" cy="0"/>
          </a:xfrm>
          <a:prstGeom prst="straightConnector1">
            <a:avLst/>
          </a:prstGeom>
          <a:noFill/>
          <a:ln w="28575" algn="ctr">
            <a:solidFill>
              <a:srgbClr val="FF0066"/>
            </a:solidFill>
            <a:round/>
            <a:headEnd/>
            <a:tailEnd type="triangle" w="med" len="med"/>
          </a:ln>
          <a:extLst>
            <a:ext uri="{909E8E84-426E-40DD-AFC4-6F175D3DCCD1}">
              <a14:hiddenFill xmlns:a14="http://schemas.microsoft.com/office/drawing/2010/main">
                <a:noFill/>
              </a14:hiddenFill>
            </a:ext>
          </a:extLst>
        </p:spPr>
      </p:cxnSp>
      <p:cxnSp>
        <p:nvCxnSpPr>
          <p:cNvPr id="9222" name="Straight Arrow Connector 6"/>
          <p:cNvCxnSpPr>
            <a:cxnSpLocks noChangeShapeType="1"/>
          </p:cNvCxnSpPr>
          <p:nvPr/>
        </p:nvCxnSpPr>
        <p:spPr bwMode="auto">
          <a:xfrm flipV="1">
            <a:off x="5410200" y="4114800"/>
            <a:ext cx="304800" cy="1066800"/>
          </a:xfrm>
          <a:prstGeom prst="straightConnector1">
            <a:avLst/>
          </a:prstGeom>
          <a:noFill/>
          <a:ln w="28575" algn="ctr">
            <a:solidFill>
              <a:srgbClr val="FF0066"/>
            </a:solidFill>
            <a:round/>
            <a:headEnd/>
            <a:tailEnd type="triangle" w="med" len="med"/>
          </a:ln>
          <a:extLst>
            <a:ext uri="{909E8E84-426E-40DD-AFC4-6F175D3DCCD1}">
              <a14:hiddenFill xmlns:a14="http://schemas.microsoft.com/office/drawing/2010/main">
                <a:noFill/>
              </a14:hiddenFill>
            </a:ext>
          </a:extLst>
        </p:spPr>
      </p:cxnSp>
      <p:sp>
        <p:nvSpPr>
          <p:cNvPr id="9223" name="Rectangle 9"/>
          <p:cNvSpPr>
            <a:spLocks noChangeArrowheads="1"/>
          </p:cNvSpPr>
          <p:nvPr/>
        </p:nvSpPr>
        <p:spPr bwMode="auto">
          <a:xfrm>
            <a:off x="4876800" y="2286000"/>
            <a:ext cx="990600" cy="90963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1800">
              <a:solidFill>
                <a:schemeClr val="tx1"/>
              </a:solidFill>
            </a:endParaRPr>
          </a:p>
        </p:txBody>
      </p:sp>
      <p:sp>
        <p:nvSpPr>
          <p:cNvPr id="9224" name="Rectangle 12"/>
          <p:cNvSpPr>
            <a:spLocks noChangeArrowheads="1"/>
          </p:cNvSpPr>
          <p:nvPr/>
        </p:nvSpPr>
        <p:spPr bwMode="auto">
          <a:xfrm>
            <a:off x="2362200" y="2263775"/>
            <a:ext cx="1143000" cy="93186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1800">
              <a:solidFill>
                <a:schemeClr val="tx1"/>
              </a:solidFill>
            </a:endParaRPr>
          </a:p>
        </p:txBody>
      </p:sp>
      <p:sp>
        <p:nvSpPr>
          <p:cNvPr id="9225" name="Rectangle 13"/>
          <p:cNvSpPr>
            <a:spLocks noChangeArrowheads="1"/>
          </p:cNvSpPr>
          <p:nvPr/>
        </p:nvSpPr>
        <p:spPr bwMode="auto">
          <a:xfrm>
            <a:off x="1793875" y="4170363"/>
            <a:ext cx="1025525" cy="10112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1800">
              <a:solidFill>
                <a:schemeClr val="tx1"/>
              </a:solidFill>
            </a:endParaRPr>
          </a:p>
        </p:txBody>
      </p:sp>
    </p:spTree>
    <p:extLst>
      <p:ext uri="{BB962C8B-B14F-4D97-AF65-F5344CB8AC3E}">
        <p14:creationId xmlns:p14="http://schemas.microsoft.com/office/powerpoint/2010/main" val="183903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1524000" y="457200"/>
            <a:ext cx="701040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000" b="1" i="0" u="none" strike="noStrike" cap="none">
                <a:solidFill>
                  <a:schemeClr val="dk2"/>
                </a:solidFill>
                <a:latin typeface="Arial"/>
                <a:ea typeface="Arial"/>
                <a:cs typeface="Arial"/>
                <a:sym typeface="Arial"/>
              </a:rPr>
              <a:t>Agenda</a:t>
            </a:r>
            <a:endParaRPr/>
          </a:p>
        </p:txBody>
      </p:sp>
      <p:sp>
        <p:nvSpPr>
          <p:cNvPr id="231" name="Shape 231"/>
          <p:cNvSpPr txBox="1">
            <a:spLocks noGrp="1"/>
          </p:cNvSpPr>
          <p:nvPr>
            <p:ph type="body" idx="1"/>
          </p:nvPr>
        </p:nvSpPr>
        <p:spPr>
          <a:xfrm>
            <a:off x="1524000" y="1295400"/>
            <a:ext cx="7239000"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Approval of Agenda </a:t>
            </a:r>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Approval of Minutes of the 201</a:t>
            </a:r>
            <a:r>
              <a:rPr lang="en-US" sz="2000" b="1"/>
              <a:t>7</a:t>
            </a:r>
            <a:r>
              <a:rPr lang="en-US" sz="2000" b="1" i="0" u="none" strike="noStrike" cap="none">
                <a:solidFill>
                  <a:schemeClr val="dk2"/>
                </a:solidFill>
                <a:latin typeface="Arial"/>
                <a:ea typeface="Arial"/>
                <a:cs typeface="Arial"/>
                <a:sym typeface="Arial"/>
              </a:rPr>
              <a:t> AGM </a:t>
            </a:r>
            <a:endParaRPr sz="2000" b="1" i="0" u="none" strike="noStrike" cap="none">
              <a:solidFill>
                <a:schemeClr val="dk2"/>
              </a:solidFill>
              <a:latin typeface="Arial"/>
              <a:ea typeface="Arial"/>
              <a:cs typeface="Arial"/>
              <a:sym typeface="Arial"/>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President’s Report		</a:t>
            </a:r>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Treasurer’s Report</a:t>
            </a:r>
            <a:endParaRPr sz="2000" b="1" i="0" u="none" strike="noStrike" cap="none">
              <a:solidFill>
                <a:srgbClr val="FF0000"/>
              </a:solidFill>
              <a:latin typeface="Arial"/>
              <a:ea typeface="Arial"/>
              <a:cs typeface="Arial"/>
              <a:sym typeface="Arial"/>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Registrar’s Report</a:t>
            </a:r>
            <a:endParaRPr/>
          </a:p>
          <a:p>
            <a:pPr marL="342900" marR="0" lvl="0" indent="-342900" algn="l" rtl="0">
              <a:lnSpc>
                <a:spcPct val="80000"/>
              </a:lnSpc>
              <a:spcBef>
                <a:spcPts val="4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Committee Reports</a:t>
            </a:r>
            <a:endParaRPr sz="2000" b="0" i="0" u="none" strike="noStrike" cap="none">
              <a:solidFill>
                <a:schemeClr val="dk2"/>
              </a:solidFill>
              <a:latin typeface="Arial"/>
              <a:ea typeface="Arial"/>
              <a:cs typeface="Arial"/>
              <a:sym typeface="Arial"/>
            </a:endParaRPr>
          </a:p>
          <a:p>
            <a:pPr marL="838200" marR="0" lvl="1" indent="-381000" algn="l" rtl="0">
              <a:lnSpc>
                <a:spcPct val="80000"/>
              </a:lnSpc>
              <a:spcBef>
                <a:spcPts val="680"/>
              </a:spcBef>
              <a:spcAft>
                <a:spcPts val="0"/>
              </a:spcAft>
              <a:buClr>
                <a:schemeClr val="dk2"/>
              </a:buClr>
              <a:buSzPts val="1425"/>
              <a:buFont typeface="Noto Sans Symbols"/>
              <a:buNone/>
            </a:pPr>
            <a:r>
              <a:rPr lang="en-US" sz="1900" b="0" i="0" u="none" strike="noStrike" cap="none">
                <a:solidFill>
                  <a:schemeClr val="dk2"/>
                </a:solidFill>
                <a:latin typeface="Arial"/>
                <a:ea typeface="Arial"/>
                <a:cs typeface="Arial"/>
                <a:sym typeface="Arial"/>
              </a:rPr>
              <a:t>	</a:t>
            </a:r>
            <a:r>
              <a:rPr lang="en-US" sz="1600" b="0" i="0" u="none" strike="noStrike" cap="none">
                <a:solidFill>
                  <a:schemeClr val="dk2"/>
                </a:solidFill>
                <a:latin typeface="Arial"/>
                <a:ea typeface="Arial"/>
                <a:cs typeface="Arial"/>
                <a:sym typeface="Arial"/>
              </a:rPr>
              <a:t>External Affairs</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Communications</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By-Laws</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ROH Examination</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ROHT Examination</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Registration Maintenance</a:t>
            </a:r>
            <a:endParaRPr/>
          </a:p>
          <a:p>
            <a:pPr marL="838200" marR="0" lvl="1" indent="-381000" algn="l" rtl="0">
              <a:lnSpc>
                <a:spcPct val="80000"/>
              </a:lnSpc>
              <a:spcBef>
                <a:spcPts val="3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Registration Maintenance Points</a:t>
            </a:r>
            <a:endParaRPr/>
          </a:p>
          <a:p>
            <a:pPr marL="838200" marR="0" lvl="1" indent="-381000" algn="l" rtl="0">
              <a:lnSpc>
                <a:spcPct val="80000"/>
              </a:lnSpc>
              <a:spcBef>
                <a:spcPts val="620"/>
              </a:spcBef>
              <a:spcAft>
                <a:spcPts val="0"/>
              </a:spcAft>
              <a:buClr>
                <a:schemeClr val="dk2"/>
              </a:buClr>
              <a:buSzPts val="1200"/>
              <a:buFont typeface="Noto Sans Symbols"/>
              <a:buNone/>
            </a:pPr>
            <a:r>
              <a:rPr lang="en-US" sz="1600" b="0" i="0" u="none" strike="noStrike" cap="none">
                <a:solidFill>
                  <a:schemeClr val="dk2"/>
                </a:solidFill>
                <a:latin typeface="Arial"/>
                <a:ea typeface="Arial"/>
                <a:cs typeface="Arial"/>
                <a:sym typeface="Arial"/>
              </a:rPr>
              <a:t>	Promotion</a:t>
            </a:r>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Members’ Discussion</a:t>
            </a:r>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Other Business</a:t>
            </a:r>
            <a:endParaRPr/>
          </a:p>
          <a:p>
            <a:pPr marL="342900" marR="0" lvl="0" indent="-342900" algn="l" rtl="0">
              <a:lnSpc>
                <a:spcPct val="80000"/>
              </a:lnSpc>
              <a:spcBef>
                <a:spcPts val="700"/>
              </a:spcBef>
              <a:spcAft>
                <a:spcPts val="0"/>
              </a:spcAft>
              <a:buClr>
                <a:schemeClr val="dk2"/>
              </a:buClr>
              <a:buSzPts val="2000"/>
              <a:buFont typeface="Arial"/>
              <a:buChar char="•"/>
            </a:pPr>
            <a:r>
              <a:rPr lang="en-US" sz="2000" b="1" i="0" u="none" strike="noStrike" cap="none">
                <a:solidFill>
                  <a:schemeClr val="dk2"/>
                </a:solidFill>
                <a:latin typeface="Arial"/>
                <a:ea typeface="Arial"/>
                <a:cs typeface="Arial"/>
                <a:sym typeface="Arial"/>
              </a:rPr>
              <a:t>Adjournment</a:t>
            </a:r>
            <a:endParaRPr/>
          </a:p>
          <a:p>
            <a:pPr marL="0" marR="0" lvl="0" indent="0" algn="l" rtl="0">
              <a:lnSpc>
                <a:spcPct val="80000"/>
              </a:lnSpc>
              <a:spcBef>
                <a:spcPts val="840"/>
              </a:spcBef>
              <a:spcAft>
                <a:spcPts val="0"/>
              </a:spcAft>
              <a:buClr>
                <a:schemeClr val="dk2"/>
              </a:buClr>
              <a:buSzPts val="2700"/>
              <a:buFont typeface="Noto Sans Symbols"/>
              <a:buNone/>
            </a:pPr>
            <a:r>
              <a:rPr lang="en-US" sz="2700" b="0" i="0" u="none" strike="noStrike" cap="none">
                <a:solidFill>
                  <a:schemeClr val="dk2"/>
                </a:solidFill>
                <a:latin typeface="Arial"/>
                <a:ea typeface="Arial"/>
                <a:cs typeface="Arial"/>
                <a:sym typeface="Arial"/>
              </a:rPr>
              <a:t>	</a:t>
            </a:r>
            <a:r>
              <a:rPr lang="en-US" sz="1800" b="1" i="0" u="none" strike="noStrike" cap="none">
                <a:solidFill>
                  <a:schemeClr val="dk2"/>
                </a:solidFill>
                <a:latin typeface="Arial"/>
                <a:ea typeface="Arial"/>
                <a:cs typeface="Arial"/>
                <a:sym typeface="Arial"/>
              </a:rPr>
              <a:t>	</a:t>
            </a:r>
            <a:endParaRPr/>
          </a:p>
          <a:p>
            <a:pPr marL="571500" marR="0" lvl="0" indent="-571500" algn="l" rtl="0">
              <a:lnSpc>
                <a:spcPct val="80000"/>
              </a:lnSpc>
              <a:spcBef>
                <a:spcPts val="0"/>
              </a:spcBef>
              <a:spcAft>
                <a:spcPts val="0"/>
              </a:spcAft>
              <a:buClr>
                <a:schemeClr val="dk2"/>
              </a:buClr>
              <a:buSzPts val="1200"/>
              <a:buFont typeface="Noto Sans Symbols"/>
              <a:buNone/>
            </a:pPr>
            <a:endParaRPr sz="1200" b="0" i="0" u="none" strike="noStrike" cap="none">
              <a:solidFill>
                <a:schemeClr val="dk1"/>
              </a:solidFill>
              <a:latin typeface="Arial"/>
              <a:ea typeface="Arial"/>
              <a:cs typeface="Arial"/>
              <a:sym typeface="Arial"/>
            </a:endParaRPr>
          </a:p>
        </p:txBody>
      </p:sp>
      <p:pic>
        <p:nvPicPr>
          <p:cNvPr id="232" name="Shape 232"/>
          <p:cNvPicPr preferRelativeResize="0"/>
          <p:nvPr/>
        </p:nvPicPr>
        <p:blipFill rotWithShape="1">
          <a:blip r:embed="rId3">
            <a:alphaModFix/>
          </a:blip>
          <a:srcRect/>
          <a:stretch/>
        </p:blipFill>
        <p:spPr>
          <a:xfrm>
            <a:off x="7696140" y="6019800"/>
            <a:ext cx="1371719" cy="69500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752600" y="406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4400" b="1"/>
              <a:t>NAR Process</a:t>
            </a:r>
          </a:p>
        </p:txBody>
      </p:sp>
      <p:sp>
        <p:nvSpPr>
          <p:cNvPr id="11268" name="Rectangle 1"/>
          <p:cNvSpPr>
            <a:spLocks noChangeArrowheads="1"/>
          </p:cNvSpPr>
          <p:nvPr/>
        </p:nvSpPr>
        <p:spPr bwMode="auto">
          <a:xfrm>
            <a:off x="457200" y="1911350"/>
            <a:ext cx="82296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 typeface="Arial" panose="020B0604020202020204" pitchFamily="34" charset="0"/>
              <a:buChar char="•"/>
            </a:pPr>
            <a:r>
              <a:rPr lang="en-US" altLang="en-US" sz="2000"/>
              <a:t>Applicants who currently hold a certification (e.g. CIH) endorsed by the National Accreditation Recognition Committee of IOHA </a:t>
            </a:r>
          </a:p>
          <a:p>
            <a:pPr>
              <a:spcBef>
                <a:spcPct val="0"/>
              </a:spcBef>
              <a:buClrTx/>
              <a:buSzTx/>
              <a:buFont typeface="Arial" panose="020B0604020202020204" pitchFamily="34" charset="0"/>
              <a:buChar char="•"/>
            </a:pPr>
            <a:endParaRPr lang="en-US" altLang="en-US" sz="2000"/>
          </a:p>
          <a:p>
            <a:pPr>
              <a:spcBef>
                <a:spcPct val="0"/>
              </a:spcBef>
              <a:buClrTx/>
              <a:buSzTx/>
              <a:buFont typeface="Arial" panose="020B0604020202020204" pitchFamily="34" charset="0"/>
              <a:buChar char="•"/>
            </a:pPr>
            <a:r>
              <a:rPr lang="en-US" altLang="en-US" sz="2000"/>
              <a:t>are exempt from ROH written examination component</a:t>
            </a:r>
          </a:p>
          <a:p>
            <a:pPr>
              <a:spcBef>
                <a:spcPct val="0"/>
              </a:spcBef>
              <a:buClrTx/>
              <a:buSzTx/>
              <a:buFont typeface="Arial" panose="020B0604020202020204" pitchFamily="34" charset="0"/>
              <a:buChar char="•"/>
            </a:pPr>
            <a:endParaRPr lang="en-US" altLang="en-US" sz="2000"/>
          </a:p>
          <a:p>
            <a:pPr>
              <a:spcBef>
                <a:spcPct val="0"/>
              </a:spcBef>
              <a:buClrTx/>
              <a:buSzTx/>
              <a:buFont typeface="Arial" panose="020B0604020202020204" pitchFamily="34" charset="0"/>
              <a:buChar char="•"/>
            </a:pPr>
            <a:r>
              <a:rPr lang="en-US" altLang="en-US" sz="2000"/>
              <a:t>challenge the ROH oral examination directly</a:t>
            </a:r>
          </a:p>
        </p:txBody>
      </p:sp>
      <p:pic>
        <p:nvPicPr>
          <p:cNvPr id="1126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057650"/>
            <a:ext cx="358140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65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752600" y="406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4400" b="1"/>
              <a:t>NAR Process 2017</a:t>
            </a:r>
          </a:p>
        </p:txBody>
      </p:sp>
      <p:sp>
        <p:nvSpPr>
          <p:cNvPr id="4" name="Rectangle 3">
            <a:extLst>
              <a:ext uri="{FF2B5EF4-FFF2-40B4-BE49-F238E27FC236}">
                <a16:creationId xmlns:a16="http://schemas.microsoft.com/office/drawing/2014/main" id="{3C45DAA0-9D61-4777-BB77-C8BBE554BBA2}"/>
              </a:ext>
            </a:extLst>
          </p:cNvPr>
          <p:cNvSpPr/>
          <p:nvPr/>
        </p:nvSpPr>
        <p:spPr>
          <a:xfrm>
            <a:off x="166688" y="2057400"/>
            <a:ext cx="8686800" cy="2554288"/>
          </a:xfrm>
          <a:prstGeom prst="rect">
            <a:avLst/>
          </a:prstGeom>
        </p:spPr>
        <p:txBody>
          <a:bodyPr>
            <a:spAutoFit/>
          </a:bodyPr>
          <a:lstStyle/>
          <a:p>
            <a:pPr marL="457200" indent="-457200">
              <a:buFont typeface="Wingdings" panose="05000000000000000000" pitchFamily="2" charset="2"/>
              <a:buChar char="§"/>
              <a:defRPr/>
            </a:pPr>
            <a:r>
              <a:rPr lang="en-US" sz="2000" dirty="0">
                <a:solidFill>
                  <a:schemeClr val="tx2"/>
                </a:solidFill>
              </a:rPr>
              <a:t>CRBOH submitted a late application for its NAR renewal</a:t>
            </a:r>
          </a:p>
          <a:p>
            <a:pPr>
              <a:defRPr/>
            </a:pPr>
            <a:endParaRPr lang="en-US" sz="2000" dirty="0">
              <a:solidFill>
                <a:schemeClr val="tx2"/>
              </a:solidFill>
            </a:endParaRPr>
          </a:p>
          <a:p>
            <a:pPr marL="457200" indent="-457200">
              <a:buFont typeface="Wingdings" panose="05000000000000000000" pitchFamily="2" charset="2"/>
              <a:buChar char="§"/>
              <a:defRPr/>
            </a:pPr>
            <a:r>
              <a:rPr lang="en-US" sz="2000" dirty="0">
                <a:solidFill>
                  <a:schemeClr val="tx2"/>
                </a:solidFill>
              </a:rPr>
              <a:t>Application currently being reviewed by the IOHA</a:t>
            </a:r>
          </a:p>
          <a:p>
            <a:pPr marL="457200" indent="-457200">
              <a:buFont typeface="Wingdings" panose="05000000000000000000" pitchFamily="2" charset="2"/>
              <a:buChar char="§"/>
              <a:defRPr/>
            </a:pPr>
            <a:endParaRPr lang="en-US" sz="2000" dirty="0">
              <a:solidFill>
                <a:schemeClr val="tx2"/>
              </a:solidFill>
            </a:endParaRPr>
          </a:p>
          <a:p>
            <a:pPr marL="457200" indent="-457200">
              <a:buFont typeface="Wingdings" panose="05000000000000000000" pitchFamily="2" charset="2"/>
              <a:buChar char="§"/>
              <a:defRPr/>
            </a:pPr>
            <a:r>
              <a:rPr lang="en-US" sz="2000" dirty="0">
                <a:solidFill>
                  <a:schemeClr val="tx2"/>
                </a:solidFill>
              </a:rPr>
              <a:t>NAR Renewal pending </a:t>
            </a:r>
          </a:p>
          <a:p>
            <a:pPr marL="457200" indent="-457200">
              <a:buFont typeface="Wingdings" panose="05000000000000000000" pitchFamily="2" charset="2"/>
              <a:buChar char="§"/>
              <a:defRPr/>
            </a:pPr>
            <a:endParaRPr lang="en-US" sz="2000" dirty="0">
              <a:solidFill>
                <a:schemeClr val="tx2"/>
              </a:solidFill>
            </a:endParaRPr>
          </a:p>
          <a:p>
            <a:pPr marL="457200" indent="-457200">
              <a:buFont typeface="Wingdings" panose="05000000000000000000" pitchFamily="2" charset="2"/>
              <a:buChar char="§"/>
              <a:defRPr/>
            </a:pPr>
            <a:r>
              <a:rPr lang="en-US" sz="2000" dirty="0">
                <a:solidFill>
                  <a:schemeClr val="tx2"/>
                </a:solidFill>
              </a:rPr>
              <a:t>CRBOH confident will re-establish its NAR Accreditation soon</a:t>
            </a:r>
          </a:p>
          <a:p>
            <a:pPr>
              <a:defRPr/>
            </a:pPr>
            <a:r>
              <a:rPr lang="en-US" sz="2000" dirty="0">
                <a:solidFill>
                  <a:schemeClr val="tx2"/>
                </a:solidFill>
              </a:rPr>
              <a:t>and accept NAR applications</a:t>
            </a:r>
          </a:p>
        </p:txBody>
      </p:sp>
      <p:pic>
        <p:nvPicPr>
          <p:cNvPr id="133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525" y="46482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1912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363" name="WordArt 15"/>
          <p:cNvSpPr>
            <a:spLocks noChangeArrowheads="1" noChangeShapeType="1" noTextEdit="1"/>
          </p:cNvSpPr>
          <p:nvPr/>
        </p:nvSpPr>
        <p:spPr bwMode="auto">
          <a:xfrm>
            <a:off x="1714500" y="533400"/>
            <a:ext cx="5676900" cy="1219200"/>
          </a:xfrm>
          <a:prstGeom prst="rect">
            <a:avLst/>
          </a:prstGeom>
        </p:spPr>
        <p:txBody>
          <a:bodyPr wrap="none" fromWordArt="1">
            <a:prstTxWarp prst="textCanDown">
              <a:avLst>
                <a:gd name="adj" fmla="val 33333"/>
              </a:avLst>
            </a:prstTxWarp>
          </a:bodyPr>
          <a:lstStyle/>
          <a:p>
            <a:pPr algn="ctr"/>
            <a:r>
              <a:rPr lang="fr-CA" sz="3600" kern="10">
                <a:ln w="9525">
                  <a:solidFill>
                    <a:srgbClr val="000000"/>
                  </a:solidFill>
                  <a:round/>
                  <a:headEnd/>
                  <a:tailEnd/>
                </a:ln>
                <a:solidFill>
                  <a:srgbClr val="000000"/>
                </a:solidFill>
                <a:latin typeface="Arial Black" panose="020B0A04020102020204" pitchFamily="34" charset="0"/>
              </a:rPr>
              <a:t>Across the Country</a:t>
            </a:r>
          </a:p>
        </p:txBody>
      </p:sp>
      <p:pic>
        <p:nvPicPr>
          <p:cNvPr id="15365" name="Picture 3"/>
          <p:cNvPicPr>
            <a:picLocks noChangeAspect="1"/>
          </p:cNvPicPr>
          <p:nvPr/>
        </p:nvPicPr>
        <p:blipFill>
          <a:blip r:embed="rId4">
            <a:extLst>
              <a:ext uri="{28A0092B-C50C-407E-A947-70E740481C1C}">
                <a14:useLocalDpi xmlns:a14="http://schemas.microsoft.com/office/drawing/2010/main" val="0"/>
              </a:ext>
            </a:extLst>
          </a:blip>
          <a:srcRect l="1579" t="1591" r="3333" b="5545"/>
          <a:stretch>
            <a:fillRect/>
          </a:stretch>
        </p:blipFill>
        <p:spPr bwMode="auto">
          <a:xfrm>
            <a:off x="1219200" y="1600200"/>
            <a:ext cx="7246938"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23038" y="152400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0236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pPr eaLnBrk="1" hangingPunct="1"/>
            <a:endParaRPr lang="en-US" altLang="en-US">
              <a:ea typeface="ＭＳ Ｐゴシック" panose="020B0600070205080204" pitchFamily="34" charset="-128"/>
            </a:endParaRPr>
          </a:p>
        </p:txBody>
      </p:sp>
      <p:sp>
        <p:nvSpPr>
          <p:cNvPr id="17411" name="Rectangle 3"/>
          <p:cNvSpPr>
            <a:spLocks noGrp="1" noChangeArrowheads="1"/>
          </p:cNvSpPr>
          <p:nvPr>
            <p:ph type="body" idx="4294967295"/>
          </p:nvPr>
        </p:nvSpPr>
        <p:spPr/>
        <p:txBody>
          <a:bodyPr/>
          <a:lstStyle/>
          <a:p>
            <a:pPr eaLnBrk="1" hangingPunct="1"/>
            <a:endParaRPr lang="en-US" altLang="en-US">
              <a:ea typeface="ＭＳ Ｐゴシック" panose="020B0600070205080204" pitchFamily="34" charset="-128"/>
            </a:endParaRPr>
          </a:p>
        </p:txBody>
      </p:sp>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p:cNvSpPr txBox="1">
            <a:spLocks noChangeArrowheads="1"/>
          </p:cNvSpPr>
          <p:nvPr/>
        </p:nvSpPr>
        <p:spPr bwMode="auto">
          <a:xfrm>
            <a:off x="4572000" y="49530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22</a:t>
            </a:r>
          </a:p>
        </p:txBody>
      </p:sp>
      <p:sp>
        <p:nvSpPr>
          <p:cNvPr id="17414" name="Text Box 6"/>
          <p:cNvSpPr txBox="1">
            <a:spLocks noChangeArrowheads="1"/>
          </p:cNvSpPr>
          <p:nvPr/>
        </p:nvSpPr>
        <p:spPr bwMode="auto">
          <a:xfrm>
            <a:off x="7924800" y="52578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3</a:t>
            </a:r>
          </a:p>
        </p:txBody>
      </p:sp>
      <p:sp>
        <p:nvSpPr>
          <p:cNvPr id="17415" name="Text Box 7"/>
          <p:cNvSpPr txBox="1">
            <a:spLocks noChangeArrowheads="1"/>
          </p:cNvSpPr>
          <p:nvPr/>
        </p:nvSpPr>
        <p:spPr bwMode="auto">
          <a:xfrm>
            <a:off x="7467600" y="5105400"/>
            <a:ext cx="38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a:t>
            </a:r>
          </a:p>
        </p:txBody>
      </p:sp>
      <p:sp>
        <p:nvSpPr>
          <p:cNvPr id="17416" name="Text Box 8"/>
          <p:cNvSpPr txBox="1">
            <a:spLocks noChangeArrowheads="1"/>
          </p:cNvSpPr>
          <p:nvPr/>
        </p:nvSpPr>
        <p:spPr bwMode="auto">
          <a:xfrm>
            <a:off x="6172200" y="48006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3</a:t>
            </a:r>
          </a:p>
        </p:txBody>
      </p:sp>
      <p:sp>
        <p:nvSpPr>
          <p:cNvPr id="17417" name="Text Box 9"/>
          <p:cNvSpPr txBox="1">
            <a:spLocks noChangeArrowheads="1"/>
          </p:cNvSpPr>
          <p:nvPr/>
        </p:nvSpPr>
        <p:spPr bwMode="auto">
          <a:xfrm>
            <a:off x="1676400" y="4343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32</a:t>
            </a:r>
          </a:p>
        </p:txBody>
      </p:sp>
      <p:sp>
        <p:nvSpPr>
          <p:cNvPr id="17418" name="Text Box 10"/>
          <p:cNvSpPr txBox="1">
            <a:spLocks noChangeArrowheads="1"/>
          </p:cNvSpPr>
          <p:nvPr/>
        </p:nvSpPr>
        <p:spPr bwMode="auto">
          <a:xfrm>
            <a:off x="609600" y="40386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7</a:t>
            </a:r>
          </a:p>
        </p:txBody>
      </p:sp>
      <p:sp>
        <p:nvSpPr>
          <p:cNvPr id="17419" name="Text Box 11"/>
          <p:cNvSpPr txBox="1">
            <a:spLocks noChangeArrowheads="1"/>
          </p:cNvSpPr>
          <p:nvPr/>
        </p:nvSpPr>
        <p:spPr bwMode="auto">
          <a:xfrm>
            <a:off x="1206500" y="5934075"/>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INTL- 2</a:t>
            </a:r>
          </a:p>
        </p:txBody>
      </p:sp>
      <p:pic>
        <p:nvPicPr>
          <p:cNvPr id="17420" name="Picture 14"/>
          <p:cNvPicPr>
            <a:picLocks noChangeAspect="1" noChangeArrowheads="1"/>
          </p:cNvPicPr>
          <p:nvPr/>
        </p:nvPicPr>
        <p:blipFill>
          <a:blip r:embed="rId4">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421" name="WordArt 15"/>
          <p:cNvSpPr>
            <a:spLocks noChangeArrowheads="1" noChangeShapeType="1" noTextEdit="1"/>
          </p:cNvSpPr>
          <p:nvPr/>
        </p:nvSpPr>
        <p:spPr bwMode="auto">
          <a:xfrm>
            <a:off x="1974850" y="307975"/>
            <a:ext cx="6515100" cy="1219200"/>
          </a:xfrm>
          <a:prstGeom prst="rect">
            <a:avLst/>
          </a:prstGeom>
        </p:spPr>
        <p:txBody>
          <a:bodyPr wrap="none" fromWordArt="1">
            <a:prstTxWarp prst="textCanDown">
              <a:avLst>
                <a:gd name="adj" fmla="val 33333"/>
              </a:avLst>
            </a:prstTxWarp>
          </a:bodyPr>
          <a:lstStyle/>
          <a:p>
            <a:pPr algn="ctr"/>
            <a:r>
              <a:rPr lang="fr-CA" sz="3600" kern="10">
                <a:ln w="9525">
                  <a:solidFill>
                    <a:srgbClr val="000000"/>
                  </a:solidFill>
                  <a:round/>
                  <a:headEnd/>
                  <a:tailEnd/>
                </a:ln>
                <a:solidFill>
                  <a:srgbClr val="000000"/>
                </a:solidFill>
                <a:latin typeface="Arial Black" panose="020B0A04020102020204" pitchFamily="34" charset="0"/>
              </a:rPr>
              <a:t>ROHT 2017</a:t>
            </a:r>
          </a:p>
        </p:txBody>
      </p:sp>
      <p:sp>
        <p:nvSpPr>
          <p:cNvPr id="17423" name="TextBox 16"/>
          <p:cNvSpPr txBox="1">
            <a:spLocks noChangeArrowheads="1"/>
          </p:cNvSpPr>
          <p:nvPr/>
        </p:nvSpPr>
        <p:spPr bwMode="auto">
          <a:xfrm>
            <a:off x="2514600" y="46482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a:t>
            </a:r>
          </a:p>
        </p:txBody>
      </p:sp>
      <p:sp>
        <p:nvSpPr>
          <p:cNvPr id="17424" name="TextBox 16"/>
          <p:cNvSpPr txBox="1">
            <a:spLocks noChangeArrowheads="1"/>
          </p:cNvSpPr>
          <p:nvPr/>
        </p:nvSpPr>
        <p:spPr bwMode="auto">
          <a:xfrm>
            <a:off x="3543300" y="4389438"/>
            <a:ext cx="533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a:t>
            </a:r>
          </a:p>
        </p:txBody>
      </p:sp>
      <p:sp>
        <p:nvSpPr>
          <p:cNvPr id="17425" name="TextBox 16"/>
          <p:cNvSpPr txBox="1">
            <a:spLocks noChangeArrowheads="1"/>
          </p:cNvSpPr>
          <p:nvPr/>
        </p:nvSpPr>
        <p:spPr bwMode="auto">
          <a:xfrm>
            <a:off x="3429000" y="29972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2</a:t>
            </a:r>
          </a:p>
        </p:txBody>
      </p:sp>
      <p:sp>
        <p:nvSpPr>
          <p:cNvPr id="17426" name="TextBox 16"/>
          <p:cNvSpPr txBox="1">
            <a:spLocks noChangeArrowheads="1"/>
          </p:cNvSpPr>
          <p:nvPr/>
        </p:nvSpPr>
        <p:spPr bwMode="auto">
          <a:xfrm>
            <a:off x="6738938" y="1462088"/>
            <a:ext cx="25146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b="1" dirty="0">
                <a:solidFill>
                  <a:srgbClr val="FF0000"/>
                </a:solidFill>
              </a:rPr>
              <a:t>TOTAL ROHTs</a:t>
            </a:r>
          </a:p>
          <a:p>
            <a:pPr>
              <a:spcBef>
                <a:spcPct val="50000"/>
              </a:spcBef>
              <a:buClrTx/>
              <a:buSzTx/>
              <a:buFontTx/>
              <a:buNone/>
            </a:pPr>
            <a:r>
              <a:rPr lang="en-US" altLang="en-US" sz="2400" b="1" dirty="0"/>
              <a:t> 75</a:t>
            </a:r>
          </a:p>
          <a:p>
            <a:pPr>
              <a:spcBef>
                <a:spcPct val="50000"/>
              </a:spcBef>
              <a:buClrTx/>
              <a:buSzTx/>
              <a:buFontTx/>
              <a:buNone/>
            </a:pPr>
            <a:r>
              <a:rPr lang="en-US" altLang="en-US" sz="2400" b="1"/>
              <a:t> 8 </a:t>
            </a:r>
            <a:r>
              <a:rPr lang="en-US" altLang="en-US" sz="2400" b="1" dirty="0"/>
              <a:t>Retired (total) </a:t>
            </a:r>
          </a:p>
          <a:p>
            <a:pPr>
              <a:spcBef>
                <a:spcPct val="50000"/>
              </a:spcBef>
              <a:buClrTx/>
              <a:buSzTx/>
              <a:buFontTx/>
              <a:buNone/>
            </a:pPr>
            <a:endParaRPr lang="en-US" altLang="en-US" sz="2400" dirty="0"/>
          </a:p>
        </p:txBody>
      </p:sp>
      <p:sp>
        <p:nvSpPr>
          <p:cNvPr id="17427" name="Text Box 7"/>
          <p:cNvSpPr txBox="1">
            <a:spLocks noChangeArrowheads="1"/>
          </p:cNvSpPr>
          <p:nvPr/>
        </p:nvSpPr>
        <p:spPr bwMode="auto">
          <a:xfrm>
            <a:off x="8432800" y="4219575"/>
            <a:ext cx="38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a:t>
            </a:r>
          </a:p>
        </p:txBody>
      </p:sp>
    </p:spTree>
    <p:extLst>
      <p:ext uri="{BB962C8B-B14F-4D97-AF65-F5344CB8AC3E}">
        <p14:creationId xmlns:p14="http://schemas.microsoft.com/office/powerpoint/2010/main" val="463512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1441450" y="263525"/>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New CRBOH Members by Examination</a:t>
            </a:r>
          </a:p>
        </p:txBody>
      </p:sp>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8197" name="Group 5">
            <a:extLst>
              <a:ext uri="{FF2B5EF4-FFF2-40B4-BE49-F238E27FC236}">
                <a16:creationId xmlns:a16="http://schemas.microsoft.com/office/drawing/2014/main" id="{D0ABB20E-02E4-4A76-9F53-E76A049A4635}"/>
              </a:ext>
            </a:extLst>
          </p:cNvPr>
          <p:cNvGraphicFramePr>
            <a:graphicFrameLocks noGrp="1"/>
          </p:cNvGraphicFramePr>
          <p:nvPr/>
        </p:nvGraphicFramePr>
        <p:xfrm>
          <a:off x="381000" y="2297113"/>
          <a:ext cx="6354763" cy="4391025"/>
        </p:xfrm>
        <a:graphic>
          <a:graphicData uri="http://schemas.openxmlformats.org/drawingml/2006/table">
            <a:tbl>
              <a:tblPr/>
              <a:tblGrid>
                <a:gridCol w="1747560">
                  <a:extLst>
                    <a:ext uri="{9D8B030D-6E8A-4147-A177-3AD203B41FA5}">
                      <a16:colId xmlns:a16="http://schemas.microsoft.com/office/drawing/2014/main" val="20000"/>
                    </a:ext>
                  </a:extLst>
                </a:gridCol>
                <a:gridCol w="873780">
                  <a:extLst>
                    <a:ext uri="{9D8B030D-6E8A-4147-A177-3AD203B41FA5}">
                      <a16:colId xmlns:a16="http://schemas.microsoft.com/office/drawing/2014/main" val="20001"/>
                    </a:ext>
                  </a:extLst>
                </a:gridCol>
                <a:gridCol w="873780">
                  <a:extLst>
                    <a:ext uri="{9D8B030D-6E8A-4147-A177-3AD203B41FA5}">
                      <a16:colId xmlns:a16="http://schemas.microsoft.com/office/drawing/2014/main" val="20002"/>
                    </a:ext>
                  </a:extLst>
                </a:gridCol>
                <a:gridCol w="1112083">
                  <a:extLst>
                    <a:ext uri="{9D8B030D-6E8A-4147-A177-3AD203B41FA5}">
                      <a16:colId xmlns:a16="http://schemas.microsoft.com/office/drawing/2014/main" val="145889290"/>
                    </a:ext>
                  </a:extLst>
                </a:gridCol>
                <a:gridCol w="1747560">
                  <a:extLst>
                    <a:ext uri="{9D8B030D-6E8A-4147-A177-3AD203B41FA5}">
                      <a16:colId xmlns:a16="http://schemas.microsoft.com/office/drawing/2014/main" val="1458883047"/>
                    </a:ext>
                  </a:extLst>
                </a:gridCol>
              </a:tblGrid>
              <a:tr h="548733">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CA" altLang="en-US" sz="3000" b="0"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12700" cap="flat" cmpd="sng" algn="ctr">
                      <a:solidFill>
                        <a:schemeClr val="bg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bg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2015</a:t>
                      </a:r>
                    </a:p>
                  </a:txBody>
                  <a:tcPr marT="45734" marB="4573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2016</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2017</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2018</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extLst>
                  <a:ext uri="{0D108BD9-81ED-4DB2-BD59-A6C34878D82A}">
                    <a16:rowId xmlns:a16="http://schemas.microsoft.com/office/drawing/2014/main" val="10000"/>
                  </a:ext>
                </a:extLst>
              </a:tr>
              <a:tr h="1115742">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1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Total Candidates</a:t>
                      </a: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10</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8</a:t>
                      </a:r>
                    </a:p>
                    <a:p>
                      <a:pPr marL="0" marR="0" lvl="0" indent="0" algn="l"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4</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74317">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Withdrawals</a:t>
                      </a: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0</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2</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0</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812349683"/>
                  </a:ext>
                </a:extLst>
              </a:tr>
              <a:tr h="437990">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Writing</a:t>
                      </a: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Exam</a:t>
                      </a:r>
                    </a:p>
                  </a:txBody>
                  <a:tcPr marT="45734" marB="4573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a:t>
                      </a:r>
                    </a:p>
                  </a:txBody>
                  <a:tcPr marT="45734" marB="4573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9</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6</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4</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96833257"/>
                  </a:ext>
                </a:extLst>
              </a:tr>
              <a:tr h="518249">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New ROHT</a:t>
                      </a:r>
                      <a:endParaRPr kumimoji="0" lang="fr-FR" altLang="en-US" sz="3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a:t>
                      </a:r>
                    </a:p>
                  </a:txBody>
                  <a:tcPr marT="45734" marB="4573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8</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2</a:t>
                      </a:r>
                    </a:p>
                  </a:txBody>
                  <a:tcPr marT="45734" marB="457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3"/>
                  </a:ext>
                </a:extLst>
              </a:tr>
              <a:tr h="995994">
                <a:tc gridSpan="4">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3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hMerge="1">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25" marB="4572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hMerge="1">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hMerge="1">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3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34" marB="4573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4"/>
                  </a:ext>
                </a:extLst>
              </a:tr>
            </a:tbl>
          </a:graphicData>
        </a:graphic>
      </p:graphicFrame>
      <p:pic>
        <p:nvPicPr>
          <p:cNvPr id="19505"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19913" y="1254125"/>
            <a:ext cx="2224087"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06" name="Rectangle 2"/>
          <p:cNvSpPr>
            <a:spLocks noChangeArrowheads="1"/>
          </p:cNvSpPr>
          <p:nvPr/>
        </p:nvSpPr>
        <p:spPr bwMode="auto">
          <a:xfrm>
            <a:off x="144463" y="2300288"/>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ROHT</a:t>
            </a:r>
          </a:p>
          <a:p>
            <a:pPr eaLnBrk="1" hangingPunct="1">
              <a:spcBef>
                <a:spcPct val="0"/>
              </a:spcBef>
              <a:buClrTx/>
              <a:buSzTx/>
              <a:buFontTx/>
              <a:buNone/>
            </a:pPr>
            <a:endParaRPr lang="en-US" altLang="en-US" sz="2800" b="1"/>
          </a:p>
        </p:txBody>
      </p:sp>
    </p:spTree>
    <p:extLst>
      <p:ext uri="{BB962C8B-B14F-4D97-AF65-F5344CB8AC3E}">
        <p14:creationId xmlns:p14="http://schemas.microsoft.com/office/powerpoint/2010/main" val="2440878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New CRBOH ROHT Members - 2018</a:t>
            </a:r>
            <a:endParaRPr lang="en-CA" altLang="en-US" sz="2800" b="1"/>
          </a:p>
        </p:txBody>
      </p:sp>
      <p:sp>
        <p:nvSpPr>
          <p:cNvPr id="21508" name="Rectangle 4"/>
          <p:cNvSpPr>
            <a:spLocks noChangeArrowheads="1"/>
          </p:cNvSpPr>
          <p:nvPr/>
        </p:nvSpPr>
        <p:spPr bwMode="auto">
          <a:xfrm>
            <a:off x="609600" y="2568575"/>
            <a:ext cx="37941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2000" b="1"/>
          </a:p>
          <a:p>
            <a:pPr>
              <a:spcBef>
                <a:spcPct val="0"/>
              </a:spcBef>
              <a:buClrTx/>
              <a:buSzTx/>
              <a:buFontTx/>
              <a:buNone/>
            </a:pPr>
            <a:r>
              <a:rPr lang="en-US" altLang="en-US" sz="2800" b="1"/>
              <a:t>Petrochelli Cordero</a:t>
            </a:r>
          </a:p>
          <a:p>
            <a:pPr>
              <a:spcBef>
                <a:spcPct val="0"/>
              </a:spcBef>
              <a:buClrTx/>
              <a:buSzTx/>
              <a:buFontTx/>
              <a:buNone/>
            </a:pPr>
            <a:endParaRPr lang="en-US" altLang="en-US" sz="2800" b="1"/>
          </a:p>
          <a:p>
            <a:pPr>
              <a:spcBef>
                <a:spcPct val="0"/>
              </a:spcBef>
              <a:buClrTx/>
              <a:buSzTx/>
              <a:buFontTx/>
              <a:buNone/>
            </a:pPr>
            <a:r>
              <a:rPr lang="en-US" altLang="en-US" sz="2800" b="1"/>
              <a:t>Adam Stokowski</a:t>
            </a:r>
          </a:p>
          <a:p>
            <a:pPr>
              <a:spcBef>
                <a:spcPct val="0"/>
              </a:spcBef>
              <a:buClrTx/>
              <a:buSzTx/>
              <a:buFontTx/>
              <a:buNone/>
            </a:pPr>
            <a:endParaRPr lang="en-US" altLang="en-US" sz="2000" b="1"/>
          </a:p>
          <a:p>
            <a:pPr>
              <a:spcBef>
                <a:spcPct val="0"/>
              </a:spcBef>
              <a:buClrTx/>
              <a:buSzTx/>
              <a:buFontTx/>
              <a:buNone/>
            </a:pPr>
            <a:endParaRPr lang="en-CA" altLang="en-US" sz="2000"/>
          </a:p>
        </p:txBody>
      </p:sp>
      <p:pic>
        <p:nvPicPr>
          <p:cNvPr id="2150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808288"/>
            <a:ext cx="40703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769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lstStyle/>
          <a:p>
            <a:pPr eaLnBrk="1" hangingPunct="1"/>
            <a:endParaRPr lang="en-US" altLang="en-US">
              <a:ea typeface="ＭＳ Ｐゴシック" panose="020B0600070205080204" pitchFamily="34" charset="-128"/>
            </a:endParaRPr>
          </a:p>
        </p:txBody>
      </p:sp>
      <p:sp>
        <p:nvSpPr>
          <p:cNvPr id="22531" name="Rectangle 3"/>
          <p:cNvSpPr>
            <a:spLocks noGrp="1" noChangeArrowheads="1"/>
          </p:cNvSpPr>
          <p:nvPr>
            <p:ph type="body" idx="4294967295"/>
          </p:nvPr>
        </p:nvSpPr>
        <p:spPr/>
        <p:txBody>
          <a:bodyPr/>
          <a:lstStyle/>
          <a:p>
            <a:pPr eaLnBrk="1" hangingPunct="1"/>
            <a:endParaRPr lang="en-US" altLang="en-US">
              <a:ea typeface="ＭＳ Ｐゴシック" panose="020B0600070205080204" pitchFamily="34" charset="-128"/>
            </a:endParaRPr>
          </a:p>
        </p:txBody>
      </p:sp>
      <p:pic>
        <p:nvPicPr>
          <p:cNvPr id="22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5"/>
          <p:cNvSpPr txBox="1">
            <a:spLocks noChangeArrowheads="1"/>
          </p:cNvSpPr>
          <p:nvPr/>
        </p:nvSpPr>
        <p:spPr bwMode="auto">
          <a:xfrm>
            <a:off x="4572000" y="4953000"/>
            <a:ext cx="91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113</a:t>
            </a:r>
          </a:p>
        </p:txBody>
      </p:sp>
      <p:sp>
        <p:nvSpPr>
          <p:cNvPr id="22534" name="Text Box 6"/>
          <p:cNvSpPr txBox="1">
            <a:spLocks noChangeArrowheads="1"/>
          </p:cNvSpPr>
          <p:nvPr/>
        </p:nvSpPr>
        <p:spPr bwMode="auto">
          <a:xfrm>
            <a:off x="7924800" y="5257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9</a:t>
            </a:r>
          </a:p>
        </p:txBody>
      </p:sp>
      <p:sp>
        <p:nvSpPr>
          <p:cNvPr id="22535" name="Text Box 7"/>
          <p:cNvSpPr txBox="1">
            <a:spLocks noChangeArrowheads="1"/>
          </p:cNvSpPr>
          <p:nvPr/>
        </p:nvSpPr>
        <p:spPr bwMode="auto">
          <a:xfrm>
            <a:off x="7467600" y="5105400"/>
            <a:ext cx="38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4</a:t>
            </a:r>
          </a:p>
        </p:txBody>
      </p:sp>
      <p:sp>
        <p:nvSpPr>
          <p:cNvPr id="22536" name="Text Box 8"/>
          <p:cNvSpPr txBox="1">
            <a:spLocks noChangeArrowheads="1"/>
          </p:cNvSpPr>
          <p:nvPr/>
        </p:nvSpPr>
        <p:spPr bwMode="auto">
          <a:xfrm>
            <a:off x="6172200" y="4800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29</a:t>
            </a:r>
          </a:p>
        </p:txBody>
      </p:sp>
      <p:sp>
        <p:nvSpPr>
          <p:cNvPr id="22537" name="Text Box 9"/>
          <p:cNvSpPr txBox="1">
            <a:spLocks noChangeArrowheads="1"/>
          </p:cNvSpPr>
          <p:nvPr/>
        </p:nvSpPr>
        <p:spPr bwMode="auto">
          <a:xfrm>
            <a:off x="3505200" y="48006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8</a:t>
            </a:r>
          </a:p>
        </p:txBody>
      </p:sp>
      <p:sp>
        <p:nvSpPr>
          <p:cNvPr id="22538" name="Text Box 10"/>
          <p:cNvSpPr txBox="1">
            <a:spLocks noChangeArrowheads="1"/>
          </p:cNvSpPr>
          <p:nvPr/>
        </p:nvSpPr>
        <p:spPr bwMode="auto">
          <a:xfrm>
            <a:off x="2667000" y="45720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3</a:t>
            </a:r>
          </a:p>
        </p:txBody>
      </p:sp>
      <p:sp>
        <p:nvSpPr>
          <p:cNvPr id="22539" name="Text Box 11"/>
          <p:cNvSpPr txBox="1">
            <a:spLocks noChangeArrowheads="1"/>
          </p:cNvSpPr>
          <p:nvPr/>
        </p:nvSpPr>
        <p:spPr bwMode="auto">
          <a:xfrm>
            <a:off x="1676400" y="4343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49</a:t>
            </a:r>
          </a:p>
        </p:txBody>
      </p:sp>
      <p:sp>
        <p:nvSpPr>
          <p:cNvPr id="22540" name="Text Box 12"/>
          <p:cNvSpPr txBox="1">
            <a:spLocks noChangeArrowheads="1"/>
          </p:cNvSpPr>
          <p:nvPr/>
        </p:nvSpPr>
        <p:spPr bwMode="auto">
          <a:xfrm>
            <a:off x="609600" y="4038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27</a:t>
            </a:r>
          </a:p>
        </p:txBody>
      </p:sp>
      <p:sp>
        <p:nvSpPr>
          <p:cNvPr id="22541" name="Text Box 13"/>
          <p:cNvSpPr txBox="1">
            <a:spLocks noChangeArrowheads="1"/>
          </p:cNvSpPr>
          <p:nvPr/>
        </p:nvSpPr>
        <p:spPr bwMode="auto">
          <a:xfrm>
            <a:off x="1219200" y="5638800"/>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INTL- 30</a:t>
            </a:r>
          </a:p>
        </p:txBody>
      </p:sp>
      <p:pic>
        <p:nvPicPr>
          <p:cNvPr id="22542" name="Picture 14"/>
          <p:cNvPicPr>
            <a:picLocks noChangeAspect="1" noChangeArrowheads="1"/>
          </p:cNvPicPr>
          <p:nvPr/>
        </p:nvPicPr>
        <p:blipFill>
          <a:blip r:embed="rId4">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2543" name="WordArt 15"/>
          <p:cNvSpPr>
            <a:spLocks noChangeArrowheads="1" noChangeShapeType="1" noTextEdit="1"/>
          </p:cNvSpPr>
          <p:nvPr/>
        </p:nvSpPr>
        <p:spPr bwMode="auto">
          <a:xfrm>
            <a:off x="1866900" y="533400"/>
            <a:ext cx="5676900" cy="1219200"/>
          </a:xfrm>
          <a:prstGeom prst="rect">
            <a:avLst/>
          </a:prstGeom>
        </p:spPr>
        <p:txBody>
          <a:bodyPr wrap="none" fromWordArt="1">
            <a:prstTxWarp prst="textCanDown">
              <a:avLst>
                <a:gd name="adj" fmla="val 33333"/>
              </a:avLst>
            </a:prstTxWarp>
          </a:bodyPr>
          <a:lstStyle/>
          <a:p>
            <a:pPr algn="ctr"/>
            <a:r>
              <a:rPr lang="fr-CA" sz="3600" kern="10">
                <a:ln w="9525">
                  <a:solidFill>
                    <a:srgbClr val="000000"/>
                  </a:solidFill>
                  <a:round/>
                  <a:headEnd/>
                  <a:tailEnd/>
                </a:ln>
                <a:solidFill>
                  <a:srgbClr val="000000"/>
                </a:solidFill>
                <a:latin typeface="Arial Black" panose="020B0A04020102020204" pitchFamily="34" charset="0"/>
              </a:rPr>
              <a:t>ROH 2017</a:t>
            </a:r>
          </a:p>
        </p:txBody>
      </p:sp>
      <p:sp>
        <p:nvSpPr>
          <p:cNvPr id="22545" name="Rectangle 16"/>
          <p:cNvSpPr>
            <a:spLocks noChangeArrowheads="1"/>
          </p:cNvSpPr>
          <p:nvPr/>
        </p:nvSpPr>
        <p:spPr bwMode="auto">
          <a:xfrm>
            <a:off x="4414838" y="3244850"/>
            <a:ext cx="309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CA" altLang="en-US" sz="1800">
              <a:solidFill>
                <a:schemeClr val="tx1"/>
              </a:solidFill>
            </a:endParaRPr>
          </a:p>
        </p:txBody>
      </p:sp>
      <p:sp>
        <p:nvSpPr>
          <p:cNvPr id="22546" name="TextBox 17"/>
          <p:cNvSpPr txBox="1">
            <a:spLocks noChangeArrowheads="1"/>
          </p:cNvSpPr>
          <p:nvPr/>
        </p:nvSpPr>
        <p:spPr bwMode="auto">
          <a:xfrm>
            <a:off x="8382000" y="4343400"/>
            <a:ext cx="593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4</a:t>
            </a:r>
          </a:p>
        </p:txBody>
      </p:sp>
      <p:sp>
        <p:nvSpPr>
          <p:cNvPr id="22547" name="TextBox 18"/>
          <p:cNvSpPr txBox="1">
            <a:spLocks noChangeArrowheads="1"/>
          </p:cNvSpPr>
          <p:nvPr/>
        </p:nvSpPr>
        <p:spPr bwMode="auto">
          <a:xfrm>
            <a:off x="7924800" y="4800600"/>
            <a:ext cx="517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a:t>1</a:t>
            </a:r>
          </a:p>
        </p:txBody>
      </p:sp>
      <p:sp>
        <p:nvSpPr>
          <p:cNvPr id="22548" name="TextBox 16"/>
          <p:cNvSpPr txBox="1">
            <a:spLocks noChangeArrowheads="1"/>
          </p:cNvSpPr>
          <p:nvPr/>
        </p:nvSpPr>
        <p:spPr bwMode="auto">
          <a:xfrm>
            <a:off x="7007225" y="1674813"/>
            <a:ext cx="2514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en-US" sz="2400" b="1" dirty="0">
                <a:solidFill>
                  <a:srgbClr val="FF0000"/>
                </a:solidFill>
              </a:rPr>
              <a:t>TOTAL ROHs</a:t>
            </a:r>
          </a:p>
          <a:p>
            <a:pPr>
              <a:spcBef>
                <a:spcPct val="50000"/>
              </a:spcBef>
              <a:buClrTx/>
              <a:buSzTx/>
              <a:buFontTx/>
              <a:buNone/>
            </a:pPr>
            <a:r>
              <a:rPr lang="en-US" altLang="en-US" sz="2400" dirty="0"/>
              <a:t> </a:t>
            </a:r>
            <a:r>
              <a:rPr lang="en-US" altLang="en-US" sz="2400" b="1" dirty="0"/>
              <a:t>277</a:t>
            </a:r>
          </a:p>
          <a:p>
            <a:pPr>
              <a:spcBef>
                <a:spcPct val="50000"/>
              </a:spcBef>
              <a:buClrTx/>
              <a:buSzTx/>
              <a:buFontTx/>
              <a:buNone/>
            </a:pPr>
            <a:r>
              <a:rPr lang="en-US" altLang="en-US" sz="2400" b="1" dirty="0"/>
              <a:t> 92 Retired (total)</a:t>
            </a:r>
          </a:p>
          <a:p>
            <a:pPr>
              <a:spcBef>
                <a:spcPct val="50000"/>
              </a:spcBef>
              <a:buClrTx/>
              <a:buSzTx/>
              <a:buFontTx/>
              <a:buNone/>
            </a:pPr>
            <a:r>
              <a:rPr lang="en-US" altLang="en-US" sz="2400" b="1" dirty="0"/>
              <a:t> </a:t>
            </a:r>
          </a:p>
          <a:p>
            <a:pPr>
              <a:spcBef>
                <a:spcPct val="50000"/>
              </a:spcBef>
              <a:buClrTx/>
              <a:buSzTx/>
              <a:buFontTx/>
              <a:buNone/>
            </a:pPr>
            <a:endParaRPr lang="en-US" altLang="en-US" sz="2400" dirty="0"/>
          </a:p>
        </p:txBody>
      </p:sp>
    </p:spTree>
    <p:extLst>
      <p:ext uri="{BB962C8B-B14F-4D97-AF65-F5344CB8AC3E}">
        <p14:creationId xmlns:p14="http://schemas.microsoft.com/office/powerpoint/2010/main" val="1809087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Successful ROH Written Exams</a:t>
            </a:r>
            <a:endParaRPr lang="en-CA" altLang="en-US" sz="2800" b="1"/>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8197" name="Group 5">
            <a:extLst>
              <a:ext uri="{FF2B5EF4-FFF2-40B4-BE49-F238E27FC236}">
                <a16:creationId xmlns:a16="http://schemas.microsoft.com/office/drawing/2014/main" id="{710E107E-94C7-4B77-ABEA-6B78E29A78DF}"/>
              </a:ext>
            </a:extLst>
          </p:cNvPr>
          <p:cNvGraphicFramePr>
            <a:graphicFrameLocks noGrp="1"/>
          </p:cNvGraphicFramePr>
          <p:nvPr/>
        </p:nvGraphicFramePr>
        <p:xfrm>
          <a:off x="228600" y="1676400"/>
          <a:ext cx="8305799" cy="4649788"/>
        </p:xfrm>
        <a:graphic>
          <a:graphicData uri="http://schemas.openxmlformats.org/drawingml/2006/table">
            <a:tbl>
              <a:tblPr/>
              <a:tblGrid>
                <a:gridCol w="2340726">
                  <a:extLst>
                    <a:ext uri="{9D8B030D-6E8A-4147-A177-3AD203B41FA5}">
                      <a16:colId xmlns:a16="http://schemas.microsoft.com/office/drawing/2014/main" val="20000"/>
                    </a:ext>
                  </a:extLst>
                </a:gridCol>
                <a:gridCol w="1283623">
                  <a:extLst>
                    <a:ext uri="{9D8B030D-6E8A-4147-A177-3AD203B41FA5}">
                      <a16:colId xmlns:a16="http://schemas.microsoft.com/office/drawing/2014/main" val="20001"/>
                    </a:ext>
                  </a:extLst>
                </a:gridCol>
                <a:gridCol w="1359131">
                  <a:extLst>
                    <a:ext uri="{9D8B030D-6E8A-4147-A177-3AD203B41FA5}">
                      <a16:colId xmlns:a16="http://schemas.microsoft.com/office/drawing/2014/main" val="20002"/>
                    </a:ext>
                  </a:extLst>
                </a:gridCol>
                <a:gridCol w="1661160">
                  <a:extLst>
                    <a:ext uri="{9D8B030D-6E8A-4147-A177-3AD203B41FA5}">
                      <a16:colId xmlns:a16="http://schemas.microsoft.com/office/drawing/2014/main" val="1084372029"/>
                    </a:ext>
                  </a:extLst>
                </a:gridCol>
                <a:gridCol w="1661159">
                  <a:extLst>
                    <a:ext uri="{9D8B030D-6E8A-4147-A177-3AD203B41FA5}">
                      <a16:colId xmlns:a16="http://schemas.microsoft.com/office/drawing/2014/main" val="2274598500"/>
                    </a:ext>
                  </a:extLst>
                </a:gridCol>
              </a:tblGrid>
              <a:tr h="609680">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CA" altLang="en-US" sz="3000" b="0"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45" marB="45745" horzOverflow="overflow">
                    <a:lnL w="12700" cap="flat" cmpd="sng" algn="ctr">
                      <a:solidFill>
                        <a:schemeClr val="bg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bg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2015</a:t>
                      </a: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2016</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2017</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2018</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extLst>
                  <a:ext uri="{0D108BD9-81ED-4DB2-BD59-A6C34878D82A}">
                    <a16:rowId xmlns:a16="http://schemas.microsoft.com/office/drawing/2014/main" val="10000"/>
                  </a:ext>
                </a:extLst>
              </a:tr>
              <a:tr h="566523">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Total </a:t>
                      </a:r>
                    </a:p>
                    <a:p>
                      <a:pPr marL="0" marR="0" lvl="0" indent="0" algn="l"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6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Approved</a:t>
                      </a: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Candidates</a:t>
                      </a:r>
                    </a:p>
                  </a:txBody>
                  <a:tcPr marT="45745" marB="457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16</a:t>
                      </a: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18</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23</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24</a:t>
                      </a:r>
                      <a:endPar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96330">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6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Withdrawn</a:t>
                      </a: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r>
                        <a:rPr kumimoji="0" lang="fr-FR" altLang="en-US" sz="16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from</a:t>
                      </a: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Exam</a:t>
                      </a:r>
                    </a:p>
                  </a:txBody>
                  <a:tcPr marT="45745" marB="457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6</a:t>
                      </a: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4</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10</a:t>
                      </a:r>
                      <a:endParaRPr lang="en-US" sz="1800" dirty="0"/>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2000" b="1" dirty="0">
                          <a:solidFill>
                            <a:schemeClr val="tx2"/>
                          </a:solidFill>
                        </a:rPr>
                        <a:t>4</a:t>
                      </a:r>
                      <a:endParaRPr lang="en-US" sz="1800" dirty="0"/>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16244172"/>
                  </a:ext>
                </a:extLst>
              </a:tr>
              <a:tr h="365846">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6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Writing</a:t>
                      </a: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Exams</a:t>
                      </a:r>
                    </a:p>
                  </a:txBody>
                  <a:tcPr marT="45745" marB="457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10</a:t>
                      </a: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14</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13</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800" b="1" dirty="0">
                          <a:solidFill>
                            <a:schemeClr val="tx2"/>
                          </a:solidFill>
                        </a:rPr>
                        <a:t>20</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25091486"/>
                  </a:ext>
                </a:extLst>
              </a:tr>
              <a:tr h="2005886">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ROH</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ROH FT1</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ROH FT2</a:t>
                      </a:r>
                    </a:p>
                  </a:txBody>
                  <a:tcPr marT="45745" marB="457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Pass</a:t>
                      </a: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/Fail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4 / 9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 / 1</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0</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Pass</a:t>
                      </a: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/Fail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5/10</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 /1</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 / 3</a:t>
                      </a:r>
                      <a:endPar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Pass</a:t>
                      </a: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/Fail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 / 8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 /4</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1/1</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9 candidates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9 candidates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2 candidates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800" b="1" i="1"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Results</a:t>
                      </a:r>
                      <a:r>
                        <a:rPr kumimoji="0" lang="fr-FR" altLang="en-US" sz="1800" b="1" i="1"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r>
                        <a:rPr kumimoji="0" lang="fr-FR" altLang="en-US" sz="1800" b="1" i="1"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pending</a:t>
                      </a:r>
                      <a:endParaRPr kumimoji="0" lang="fr-FR" altLang="en-US" sz="1800" b="1" i="1"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2"/>
                  </a:ext>
                </a:extLst>
              </a:tr>
              <a:tr h="705523">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4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Total </a:t>
                      </a:r>
                      <a:r>
                        <a:rPr kumimoji="0" lang="fr-FR" altLang="en-US" sz="24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Pass</a:t>
                      </a:r>
                      <a:r>
                        <a:rPr kumimoji="0" lang="fr-FR" altLang="en-US" sz="24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a:t>
                      </a:r>
                    </a:p>
                  </a:txBody>
                  <a:tcPr marT="45745" marB="457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4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a:t>
                      </a:r>
                    </a:p>
                  </a:txBody>
                  <a:tcPr marT="45745" marB="457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4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9</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4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9</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a:t>
                      </a:r>
                    </a:p>
                  </a:txBody>
                  <a:tcPr marT="45745" marB="457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4"/>
                  </a:ext>
                </a:extLst>
              </a:tr>
            </a:tbl>
          </a:graphicData>
        </a:graphic>
      </p:graphicFrame>
      <p:sp>
        <p:nvSpPr>
          <p:cNvPr id="24627" name="Text Box 55"/>
          <p:cNvSpPr txBox="1">
            <a:spLocks noChangeArrowheads="1"/>
          </p:cNvSpPr>
          <p:nvPr/>
        </p:nvSpPr>
        <p:spPr bwMode="auto">
          <a:xfrm>
            <a:off x="1524000" y="45720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1800">
              <a:solidFill>
                <a:schemeClr val="tx1"/>
              </a:solidFill>
            </a:endParaRPr>
          </a:p>
        </p:txBody>
      </p:sp>
      <p:sp>
        <p:nvSpPr>
          <p:cNvPr id="24628" name="Rectangle 2"/>
          <p:cNvSpPr>
            <a:spLocks noChangeArrowheads="1"/>
          </p:cNvSpPr>
          <p:nvPr/>
        </p:nvSpPr>
        <p:spPr bwMode="auto">
          <a:xfrm>
            <a:off x="609600" y="2095500"/>
            <a:ext cx="685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ROH</a:t>
            </a:r>
          </a:p>
          <a:p>
            <a:pPr eaLnBrk="1" hangingPunct="1">
              <a:spcBef>
                <a:spcPct val="0"/>
              </a:spcBef>
              <a:buClrTx/>
              <a:buSzTx/>
              <a:buFontTx/>
              <a:buNone/>
            </a:pPr>
            <a:endParaRPr lang="en-US" altLang="en-US" sz="2800" b="1"/>
          </a:p>
        </p:txBody>
      </p:sp>
    </p:spTree>
    <p:extLst>
      <p:ext uri="{BB962C8B-B14F-4D97-AF65-F5344CB8AC3E}">
        <p14:creationId xmlns:p14="http://schemas.microsoft.com/office/powerpoint/2010/main" val="1131367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Successful ROH Oral Exams</a:t>
            </a:r>
            <a:endParaRPr lang="en-CA" altLang="en-US" sz="2800" b="1"/>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8197" name="Group 5">
            <a:extLst>
              <a:ext uri="{FF2B5EF4-FFF2-40B4-BE49-F238E27FC236}">
                <a16:creationId xmlns:a16="http://schemas.microsoft.com/office/drawing/2014/main" id="{BF61FC23-49E3-42B8-AE80-CAB94D55E7EF}"/>
              </a:ext>
            </a:extLst>
          </p:cNvPr>
          <p:cNvGraphicFramePr>
            <a:graphicFrameLocks noGrp="1"/>
          </p:cNvGraphicFramePr>
          <p:nvPr/>
        </p:nvGraphicFramePr>
        <p:xfrm>
          <a:off x="457200" y="1611313"/>
          <a:ext cx="8305801" cy="4140227"/>
        </p:xfrm>
        <a:graphic>
          <a:graphicData uri="http://schemas.openxmlformats.org/drawingml/2006/table">
            <a:tbl>
              <a:tblPr/>
              <a:tblGrid>
                <a:gridCol w="1954306">
                  <a:extLst>
                    <a:ext uri="{9D8B030D-6E8A-4147-A177-3AD203B41FA5}">
                      <a16:colId xmlns:a16="http://schemas.microsoft.com/office/drawing/2014/main" val="20000"/>
                    </a:ext>
                  </a:extLst>
                </a:gridCol>
                <a:gridCol w="1474694">
                  <a:extLst>
                    <a:ext uri="{9D8B030D-6E8A-4147-A177-3AD203B41FA5}">
                      <a16:colId xmlns:a16="http://schemas.microsoft.com/office/drawing/2014/main" val="20001"/>
                    </a:ext>
                  </a:extLst>
                </a:gridCol>
                <a:gridCol w="1578909">
                  <a:extLst>
                    <a:ext uri="{9D8B030D-6E8A-4147-A177-3AD203B41FA5}">
                      <a16:colId xmlns:a16="http://schemas.microsoft.com/office/drawing/2014/main" val="20002"/>
                    </a:ext>
                  </a:extLst>
                </a:gridCol>
                <a:gridCol w="1648946">
                  <a:extLst>
                    <a:ext uri="{9D8B030D-6E8A-4147-A177-3AD203B41FA5}">
                      <a16:colId xmlns:a16="http://schemas.microsoft.com/office/drawing/2014/main" val="2324274128"/>
                    </a:ext>
                  </a:extLst>
                </a:gridCol>
                <a:gridCol w="1648946">
                  <a:extLst>
                    <a:ext uri="{9D8B030D-6E8A-4147-A177-3AD203B41FA5}">
                      <a16:colId xmlns:a16="http://schemas.microsoft.com/office/drawing/2014/main" val="3470209387"/>
                    </a:ext>
                  </a:extLst>
                </a:gridCol>
              </a:tblGrid>
              <a:tr h="761955">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CA" altLang="en-US" sz="3000" b="0"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bg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bg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2015</a:t>
                      </a:r>
                    </a:p>
                  </a:txBody>
                  <a:tcPr marT="45701" marB="4570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2016</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defRPr/>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2017</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bg1"/>
                          </a:solidFill>
                          <a:effectLst/>
                          <a:latin typeface="Arial" panose="020B0604020202020204" pitchFamily="34" charset="0"/>
                          <a:ea typeface="ＭＳ Ｐゴシック" panose="020B0600070205080204" pitchFamily="34" charset="-128"/>
                        </a:rPr>
                        <a:t>2018</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extLst>
                  <a:ext uri="{0D108BD9-81ED-4DB2-BD59-A6C34878D82A}">
                    <a16:rowId xmlns:a16="http://schemas.microsoft.com/office/drawing/2014/main" val="10000"/>
                  </a:ext>
                </a:extLst>
              </a:tr>
              <a:tr h="1078943">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1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Total Oral Exam Candidates</a:t>
                      </a: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18*</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1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16*</a:t>
                      </a: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12</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 </a:t>
                      </a: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Written</a:t>
                      </a: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80000"/>
                        </a:lnSpc>
                        <a:spcBef>
                          <a:spcPct val="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 NAR</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293509">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PASS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16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(ROH &amp; FT2)</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NAR*</a:t>
                      </a:r>
                    </a:p>
                  </a:txBody>
                  <a:tcPr marT="45701" marB="4570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6</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6</a:t>
                      </a:r>
                    </a:p>
                  </a:txBody>
                  <a:tcPr marT="45701" marB="4570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10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3</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defRPr/>
                      </a:pP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defRPr/>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defRPr/>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5</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defRPr/>
                      </a:pP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Pending</a:t>
                      </a: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2"/>
                  </a:ext>
                </a:extLst>
              </a:tr>
              <a:tr h="1005792">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3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Total </a:t>
                      </a:r>
                      <a:r>
                        <a:rPr kumimoji="0" lang="fr-FR" altLang="en-US" sz="3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Pass</a:t>
                      </a:r>
                      <a:r>
                        <a:rPr kumimoji="0" lang="fr-FR" altLang="en-US" sz="3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a:t>
                      </a:r>
                    </a:p>
                  </a:txBody>
                  <a:tcPr marT="45701" marB="4570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12</a:t>
                      </a:r>
                    </a:p>
                  </a:txBody>
                  <a:tcPr marT="45701" marB="4570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tx1"/>
                        </a:buClr>
                        <a:buSzPct val="70000"/>
                        <a:buFont typeface="Wingdings" panose="05000000000000000000" pitchFamily="2" charset="2"/>
                        <a:defRPr sz="26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defRPr sz="24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defRPr sz="20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defRPr>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2"/>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8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13</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rPr>
                        <a:t>10</a:t>
                      </a: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tabLst/>
                      </a:pPr>
                      <a:r>
                        <a:rPr kumimoji="0" lang="fr-FR" altLang="en-US" sz="2000" b="1" i="0" u="none" strike="noStrike" cap="none" normalizeH="0" baseline="0" dirty="0" err="1">
                          <a:ln>
                            <a:noFill/>
                          </a:ln>
                          <a:solidFill>
                            <a:schemeClr val="tx2"/>
                          </a:solidFill>
                          <a:effectLst/>
                          <a:latin typeface="Arial" panose="020B0604020202020204" pitchFamily="34" charset="0"/>
                          <a:ea typeface="ＭＳ Ｐゴシック" panose="020B0600070205080204" pitchFamily="34" charset="-128"/>
                        </a:rPr>
                        <a:t>Pending</a:t>
                      </a:r>
                      <a:endParaRPr kumimoji="0" lang="fr-FR" altLang="en-US" sz="2000" b="1" i="0" u="none" strike="noStrike" cap="none" normalizeH="0" baseline="0" dirty="0">
                        <a:ln>
                          <a:noFill/>
                        </a:ln>
                        <a:solidFill>
                          <a:schemeClr val="tx2"/>
                        </a:solidFill>
                        <a:effectLst/>
                        <a:latin typeface="Arial" panose="020B0604020202020204" pitchFamily="34" charset="0"/>
                        <a:ea typeface="ＭＳ Ｐゴシック" panose="020B0600070205080204" pitchFamily="34" charset="-128"/>
                      </a:endParaRPr>
                    </a:p>
                  </a:txBody>
                  <a:tcPr marT="45701" marB="457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4"/>
                  </a:ext>
                </a:extLst>
              </a:tr>
            </a:tbl>
          </a:graphicData>
        </a:graphic>
      </p:graphicFrame>
      <p:sp>
        <p:nvSpPr>
          <p:cNvPr id="26663" name="Text Box 55"/>
          <p:cNvSpPr txBox="1">
            <a:spLocks noChangeArrowheads="1"/>
          </p:cNvSpPr>
          <p:nvPr/>
        </p:nvSpPr>
        <p:spPr bwMode="auto">
          <a:xfrm>
            <a:off x="1524000" y="45720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1800">
              <a:solidFill>
                <a:schemeClr val="tx1"/>
              </a:solidFill>
            </a:endParaRPr>
          </a:p>
        </p:txBody>
      </p:sp>
      <p:sp>
        <p:nvSpPr>
          <p:cNvPr id="26664" name="Rectangle 50"/>
          <p:cNvSpPr>
            <a:spLocks noChangeArrowheads="1"/>
          </p:cNvSpPr>
          <p:nvPr/>
        </p:nvSpPr>
        <p:spPr bwMode="auto">
          <a:xfrm>
            <a:off x="831850" y="1327150"/>
            <a:ext cx="338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fr-FR" altLang="en-US" sz="1800" b="1"/>
              <a:t>()</a:t>
            </a:r>
            <a:endParaRPr lang="en-US" altLang="en-US" sz="1800" b="1"/>
          </a:p>
        </p:txBody>
      </p:sp>
      <p:sp>
        <p:nvSpPr>
          <p:cNvPr id="26665" name="TextBox 1"/>
          <p:cNvSpPr txBox="1">
            <a:spLocks noChangeArrowheads="1"/>
          </p:cNvSpPr>
          <p:nvPr/>
        </p:nvSpPr>
        <p:spPr bwMode="auto">
          <a:xfrm>
            <a:off x="831850" y="6400800"/>
            <a:ext cx="1758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800">
                <a:solidFill>
                  <a:schemeClr val="tx1"/>
                </a:solidFill>
              </a:rPr>
              <a:t>* Backlog</a:t>
            </a:r>
          </a:p>
        </p:txBody>
      </p:sp>
    </p:spTree>
    <p:extLst>
      <p:ext uri="{BB962C8B-B14F-4D97-AF65-F5344CB8AC3E}">
        <p14:creationId xmlns:p14="http://schemas.microsoft.com/office/powerpoint/2010/main" val="1951426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1460500" y="950913"/>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New ROH Members (NAR &amp; Written) 2017 </a:t>
            </a:r>
          </a:p>
          <a:p>
            <a:pPr eaLnBrk="1" hangingPunct="1">
              <a:spcBef>
                <a:spcPct val="0"/>
              </a:spcBef>
              <a:buClrTx/>
              <a:buSzTx/>
              <a:buFontTx/>
              <a:buNone/>
            </a:pPr>
            <a:endParaRPr lang="en-CA" altLang="en-US" sz="2400" b="1" i="1"/>
          </a:p>
        </p:txBody>
      </p:sp>
      <p:sp>
        <p:nvSpPr>
          <p:cNvPr id="28676" name="Rectangle 1"/>
          <p:cNvSpPr>
            <a:spLocks noChangeArrowheads="1"/>
          </p:cNvSpPr>
          <p:nvPr/>
        </p:nvSpPr>
        <p:spPr bwMode="auto">
          <a:xfrm>
            <a:off x="490538" y="2039938"/>
            <a:ext cx="3962400" cy="566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2000" b="1" u="sng"/>
          </a:p>
          <a:p>
            <a:pPr>
              <a:spcBef>
                <a:spcPct val="0"/>
              </a:spcBef>
              <a:buClrTx/>
              <a:buSzTx/>
              <a:buFontTx/>
              <a:buNone/>
            </a:pPr>
            <a:r>
              <a:rPr lang="en-US" altLang="en-US" sz="2200" b="1"/>
              <a:t>WRITTEN ROH</a:t>
            </a:r>
          </a:p>
          <a:p>
            <a:pPr>
              <a:spcBef>
                <a:spcPct val="0"/>
              </a:spcBef>
              <a:buClrTx/>
              <a:buSzTx/>
              <a:buFontTx/>
              <a:buNone/>
            </a:pPr>
            <a:endParaRPr lang="en-US" altLang="en-US" sz="2200" b="1"/>
          </a:p>
          <a:p>
            <a:pPr>
              <a:spcBef>
                <a:spcPct val="0"/>
              </a:spcBef>
              <a:buClrTx/>
              <a:buSzTx/>
              <a:buFontTx/>
              <a:buNone/>
            </a:pPr>
            <a:r>
              <a:rPr lang="en-US" altLang="en-US" sz="2200" b="1"/>
              <a:t>Chris Fraser</a:t>
            </a:r>
          </a:p>
          <a:p>
            <a:pPr>
              <a:spcBef>
                <a:spcPct val="0"/>
              </a:spcBef>
              <a:buClrTx/>
              <a:buSzTx/>
              <a:buFont typeface="Wingdings" panose="05000000000000000000" pitchFamily="2" charset="2"/>
              <a:buNone/>
            </a:pPr>
            <a:r>
              <a:rPr lang="en-US" altLang="en-US" sz="2200" b="1"/>
              <a:t>Amelie Larochelle</a:t>
            </a:r>
          </a:p>
          <a:p>
            <a:pPr>
              <a:spcBef>
                <a:spcPct val="0"/>
              </a:spcBef>
              <a:buClrTx/>
              <a:buSzTx/>
              <a:buFont typeface="Wingdings" panose="05000000000000000000" pitchFamily="2" charset="2"/>
              <a:buNone/>
            </a:pPr>
            <a:r>
              <a:rPr lang="en-US" altLang="en-US" sz="2200" b="1"/>
              <a:t>Spencer Matthes</a:t>
            </a:r>
          </a:p>
          <a:p>
            <a:pPr>
              <a:spcBef>
                <a:spcPct val="0"/>
              </a:spcBef>
              <a:buClrTx/>
              <a:buSzTx/>
              <a:buFontTx/>
              <a:buNone/>
            </a:pPr>
            <a:r>
              <a:rPr lang="en-US" altLang="en-US" sz="2200" b="1"/>
              <a:t>Brody Mossman</a:t>
            </a:r>
          </a:p>
          <a:p>
            <a:pPr>
              <a:spcBef>
                <a:spcPct val="0"/>
              </a:spcBef>
              <a:buClrTx/>
              <a:buSzTx/>
              <a:buFontTx/>
              <a:buNone/>
            </a:pPr>
            <a:r>
              <a:rPr lang="en-US" altLang="en-US" sz="2200" b="1"/>
              <a:t>Lisa Scolaro</a:t>
            </a:r>
          </a:p>
          <a:p>
            <a:pPr>
              <a:spcBef>
                <a:spcPct val="0"/>
              </a:spcBef>
              <a:buClrTx/>
              <a:buSzTx/>
              <a:buFontTx/>
              <a:buNone/>
            </a:pPr>
            <a:endParaRPr lang="en-US" altLang="en-US" sz="2200" b="1"/>
          </a:p>
          <a:p>
            <a:pPr>
              <a:spcBef>
                <a:spcPct val="0"/>
              </a:spcBef>
              <a:buClrTx/>
              <a:buSzTx/>
              <a:buFontTx/>
              <a:buNone/>
            </a:pPr>
            <a:endParaRPr lang="en-US" altLang="en-US" sz="2200" b="1"/>
          </a:p>
          <a:p>
            <a:pPr>
              <a:spcBef>
                <a:spcPct val="0"/>
              </a:spcBef>
              <a:buClrTx/>
              <a:buSzTx/>
              <a:buFontTx/>
              <a:buNone/>
            </a:pPr>
            <a:endParaRPr lang="en-US" altLang="en-US" sz="2200" b="1"/>
          </a:p>
          <a:p>
            <a:pPr>
              <a:spcBef>
                <a:spcPct val="0"/>
              </a:spcBef>
              <a:buClrTx/>
              <a:buSzTx/>
              <a:buFontTx/>
              <a:buNone/>
            </a:pPr>
            <a:endParaRPr lang="en-US" altLang="en-US" sz="2200" b="1"/>
          </a:p>
          <a:p>
            <a:pPr>
              <a:spcBef>
                <a:spcPct val="0"/>
              </a:spcBef>
              <a:buClrTx/>
              <a:buSzTx/>
              <a:buFontTx/>
              <a:buNone/>
            </a:pPr>
            <a:endParaRPr lang="en-US" altLang="en-US" sz="2200" b="1"/>
          </a:p>
          <a:p>
            <a:pPr>
              <a:spcBef>
                <a:spcPct val="0"/>
              </a:spcBef>
              <a:buClrTx/>
              <a:buSzTx/>
              <a:buFontTx/>
              <a:buNone/>
            </a:pPr>
            <a:endParaRPr lang="en-US" altLang="en-US" sz="1800" b="1"/>
          </a:p>
          <a:p>
            <a:pPr>
              <a:spcBef>
                <a:spcPct val="0"/>
              </a:spcBef>
              <a:buClrTx/>
              <a:buSzTx/>
              <a:buFontTx/>
              <a:buNone/>
            </a:pPr>
            <a:endParaRPr lang="en-US" altLang="en-US" sz="2000" b="1"/>
          </a:p>
          <a:p>
            <a:pPr>
              <a:spcBef>
                <a:spcPct val="0"/>
              </a:spcBef>
              <a:buClrTx/>
              <a:buSzTx/>
              <a:buFontTx/>
              <a:buNone/>
            </a:pPr>
            <a:endParaRPr lang="en-US" altLang="en-US" sz="2000" b="1"/>
          </a:p>
          <a:p>
            <a:pPr>
              <a:spcBef>
                <a:spcPct val="0"/>
              </a:spcBef>
              <a:buClrTx/>
              <a:buSzTx/>
              <a:buFontTx/>
              <a:buNone/>
            </a:pPr>
            <a:endParaRPr lang="en-US" altLang="en-US" sz="2000"/>
          </a:p>
        </p:txBody>
      </p:sp>
      <p:pic>
        <p:nvPicPr>
          <p:cNvPr id="2867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69038" y="1295400"/>
            <a:ext cx="2744787"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1"/>
          <p:cNvSpPr>
            <a:spLocks noChangeArrowheads="1"/>
          </p:cNvSpPr>
          <p:nvPr/>
        </p:nvSpPr>
        <p:spPr bwMode="auto">
          <a:xfrm>
            <a:off x="4452938" y="2030413"/>
            <a:ext cx="39624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endParaRPr lang="en-US" altLang="en-US" sz="2000" b="1" u="sng" dirty="0"/>
          </a:p>
          <a:p>
            <a:pPr>
              <a:spcBef>
                <a:spcPct val="0"/>
              </a:spcBef>
              <a:buClrTx/>
              <a:buSzTx/>
              <a:buFontTx/>
              <a:buNone/>
            </a:pPr>
            <a:r>
              <a:rPr lang="en-US" altLang="en-US" sz="2200" b="1" dirty="0"/>
              <a:t>NAR</a:t>
            </a:r>
          </a:p>
          <a:p>
            <a:pPr>
              <a:spcBef>
                <a:spcPct val="0"/>
              </a:spcBef>
              <a:buClrTx/>
              <a:buSzTx/>
              <a:buFontTx/>
              <a:buNone/>
            </a:pPr>
            <a:endParaRPr lang="en-US" altLang="en-US" sz="2200" b="1" dirty="0"/>
          </a:p>
          <a:p>
            <a:pPr>
              <a:spcBef>
                <a:spcPct val="0"/>
              </a:spcBef>
              <a:buClrTx/>
              <a:buSzTx/>
              <a:buFontTx/>
              <a:buNone/>
            </a:pPr>
            <a:r>
              <a:rPr lang="en-US" altLang="en-US" sz="2200" b="1" dirty="0"/>
              <a:t>Donald Ashley</a:t>
            </a:r>
          </a:p>
          <a:p>
            <a:pPr>
              <a:spcBef>
                <a:spcPct val="0"/>
              </a:spcBef>
              <a:buClrTx/>
              <a:buSzTx/>
              <a:buFont typeface="Wingdings" panose="05000000000000000000" pitchFamily="2" charset="2"/>
              <a:buNone/>
            </a:pPr>
            <a:r>
              <a:rPr lang="en-US" altLang="en-US" sz="2200" b="1" dirty="0"/>
              <a:t>Stephane Dallaire</a:t>
            </a:r>
          </a:p>
          <a:p>
            <a:pPr>
              <a:spcBef>
                <a:spcPct val="0"/>
              </a:spcBef>
              <a:buClrTx/>
              <a:buSzTx/>
              <a:buFontTx/>
              <a:buNone/>
            </a:pPr>
            <a:r>
              <a:rPr lang="en-US" altLang="en-US" sz="2200" b="1" dirty="0"/>
              <a:t>Terry Douglas</a:t>
            </a:r>
          </a:p>
          <a:p>
            <a:pPr>
              <a:spcBef>
                <a:spcPct val="0"/>
              </a:spcBef>
              <a:buClrTx/>
              <a:buSzTx/>
              <a:buFont typeface="Wingdings" panose="05000000000000000000" pitchFamily="2" charset="2"/>
              <a:buNone/>
            </a:pPr>
            <a:r>
              <a:rPr lang="en-US" altLang="en-US" sz="2200" b="1" dirty="0"/>
              <a:t>Jane Eustace</a:t>
            </a:r>
          </a:p>
          <a:p>
            <a:pPr>
              <a:spcBef>
                <a:spcPct val="0"/>
              </a:spcBef>
              <a:buClrTx/>
              <a:buSzTx/>
              <a:buFontTx/>
              <a:buNone/>
            </a:pPr>
            <a:r>
              <a:rPr lang="en-US" altLang="en-US" sz="2200" b="1" dirty="0"/>
              <a:t>Patrick </a:t>
            </a:r>
            <a:r>
              <a:rPr lang="en-US" altLang="en-US" sz="2200" b="1" dirty="0" err="1"/>
              <a:t>Szwedowski</a:t>
            </a:r>
            <a:endParaRPr lang="en-US" altLang="en-US" sz="2200" b="1" dirty="0"/>
          </a:p>
          <a:p>
            <a:pPr>
              <a:spcBef>
                <a:spcPct val="0"/>
              </a:spcBef>
              <a:buClrTx/>
              <a:buSzTx/>
              <a:buFontTx/>
              <a:buNone/>
            </a:pPr>
            <a:endParaRPr lang="en-US" altLang="en-US" sz="2200" b="1" dirty="0"/>
          </a:p>
          <a:p>
            <a:pPr>
              <a:spcBef>
                <a:spcPct val="0"/>
              </a:spcBef>
              <a:buClrTx/>
              <a:buSzTx/>
              <a:buFontTx/>
              <a:buNone/>
            </a:pPr>
            <a:endParaRPr lang="en-US" altLang="en-US" sz="2200" b="1" dirty="0"/>
          </a:p>
          <a:p>
            <a:pPr>
              <a:spcBef>
                <a:spcPct val="0"/>
              </a:spcBef>
              <a:buClrTx/>
              <a:buSzTx/>
              <a:buFontTx/>
              <a:buNone/>
            </a:pPr>
            <a:endParaRPr lang="en-US" altLang="en-US" sz="2200" b="1" dirty="0"/>
          </a:p>
          <a:p>
            <a:pPr>
              <a:spcBef>
                <a:spcPct val="0"/>
              </a:spcBef>
              <a:buClrTx/>
              <a:buSzTx/>
              <a:buFontTx/>
              <a:buNone/>
            </a:pPr>
            <a:endParaRPr lang="en-US" altLang="en-US" sz="2200" b="1" dirty="0"/>
          </a:p>
          <a:p>
            <a:pPr>
              <a:spcBef>
                <a:spcPct val="0"/>
              </a:spcBef>
              <a:buClrTx/>
              <a:buSzTx/>
              <a:buFontTx/>
              <a:buNone/>
            </a:pPr>
            <a:endParaRPr lang="en-US" altLang="en-US" sz="1800" b="1" dirty="0"/>
          </a:p>
          <a:p>
            <a:pPr>
              <a:spcBef>
                <a:spcPct val="0"/>
              </a:spcBef>
              <a:buClrTx/>
              <a:buSzTx/>
              <a:buFontTx/>
              <a:buNone/>
            </a:pPr>
            <a:endParaRPr lang="en-US" altLang="en-US" sz="2000" b="1" dirty="0"/>
          </a:p>
          <a:p>
            <a:pPr>
              <a:spcBef>
                <a:spcPct val="0"/>
              </a:spcBef>
              <a:buClrTx/>
              <a:buSzTx/>
              <a:buFontTx/>
              <a:buNone/>
            </a:pPr>
            <a:endParaRPr lang="en-US" altLang="en-US" sz="2000" b="1" dirty="0"/>
          </a:p>
          <a:p>
            <a:pPr>
              <a:spcBef>
                <a:spcPct val="0"/>
              </a:spcBef>
              <a:buClrTx/>
              <a:buSzTx/>
              <a:buFontTx/>
              <a:buNone/>
            </a:pPr>
            <a:endParaRPr lang="en-US" altLang="en-US" sz="2000" dirty="0"/>
          </a:p>
        </p:txBody>
      </p:sp>
    </p:spTree>
    <p:extLst>
      <p:ext uri="{BB962C8B-B14F-4D97-AF65-F5344CB8AC3E}">
        <p14:creationId xmlns:p14="http://schemas.microsoft.com/office/powerpoint/2010/main" val="103621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200" b="0" i="0" u="none" strike="noStrike" cap="none">
                <a:solidFill>
                  <a:schemeClr val="dk2"/>
                </a:solidFill>
                <a:latin typeface="Arial"/>
                <a:ea typeface="Arial"/>
                <a:cs typeface="Arial"/>
                <a:sym typeface="Arial"/>
              </a:rPr>
              <a:t>Agenda &amp; 201</a:t>
            </a:r>
            <a:r>
              <a:rPr lang="en-US"/>
              <a:t>7</a:t>
            </a:r>
            <a:r>
              <a:rPr lang="en-US" sz="4200" b="0" i="0" u="none" strike="noStrike" cap="none">
                <a:solidFill>
                  <a:schemeClr val="dk2"/>
                </a:solidFill>
                <a:latin typeface="Arial"/>
                <a:ea typeface="Arial"/>
                <a:cs typeface="Arial"/>
                <a:sym typeface="Arial"/>
              </a:rPr>
              <a:t> Minutes</a:t>
            </a:r>
            <a:endParaRPr sz="4200" b="0" i="0" u="none" strike="noStrike" cap="none">
              <a:solidFill>
                <a:schemeClr val="dk2"/>
              </a:solidFill>
              <a:latin typeface="Arial"/>
              <a:ea typeface="Arial"/>
              <a:cs typeface="Arial"/>
              <a:sym typeface="Arial"/>
            </a:endParaRPr>
          </a:p>
        </p:txBody>
      </p:sp>
      <p:sp>
        <p:nvSpPr>
          <p:cNvPr id="238" name="Shape 238"/>
          <p:cNvSpPr txBox="1">
            <a:spLocks noGrp="1"/>
          </p:cNvSpPr>
          <p:nvPr>
            <p:ph type="body" idx="1"/>
          </p:nvPr>
        </p:nvSpPr>
        <p:spPr>
          <a:xfrm>
            <a:off x="1524000" y="1905000"/>
            <a:ext cx="7010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2800"/>
              <a:buFont typeface="Noto Sans Symbols"/>
              <a:buNone/>
            </a:pPr>
            <a:r>
              <a:rPr lang="en-US" sz="4000" b="0" i="0" u="none" strike="noStrike" cap="none">
                <a:solidFill>
                  <a:srgbClr val="FF0000"/>
                </a:solidFill>
                <a:latin typeface="Arial"/>
                <a:ea typeface="Arial"/>
                <a:cs typeface="Arial"/>
                <a:sym typeface="Arial"/>
              </a:rPr>
              <a:t>MOTION TO APPROVE</a:t>
            </a:r>
            <a:endParaRPr sz="4000" b="0" i="0" u="none" strike="noStrike" cap="none">
              <a:solidFill>
                <a:srgbClr val="FF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CRBOH Membership 2010-2017</a:t>
            </a:r>
            <a:endParaRPr lang="en-CA" altLang="en-US" sz="2800" b="1"/>
          </a:p>
        </p:txBody>
      </p:sp>
      <p:graphicFrame>
        <p:nvGraphicFramePr>
          <p:cNvPr id="407624" name="Group 72">
            <a:extLst>
              <a:ext uri="{FF2B5EF4-FFF2-40B4-BE49-F238E27FC236}">
                <a16:creationId xmlns:a16="http://schemas.microsoft.com/office/drawing/2014/main" id="{DA75B235-332B-4834-A68F-0D79CF1922A7}"/>
              </a:ext>
            </a:extLst>
          </p:cNvPr>
          <p:cNvGraphicFramePr>
            <a:graphicFrameLocks noGrp="1"/>
          </p:cNvGraphicFramePr>
          <p:nvPr/>
        </p:nvGraphicFramePr>
        <p:xfrm>
          <a:off x="79375" y="1966913"/>
          <a:ext cx="8231188" cy="3041651"/>
        </p:xfrm>
        <a:graphic>
          <a:graphicData uri="http://schemas.openxmlformats.org/drawingml/2006/table">
            <a:tbl>
              <a:tblPr/>
              <a:tblGrid>
                <a:gridCol w="1350297">
                  <a:extLst>
                    <a:ext uri="{9D8B030D-6E8A-4147-A177-3AD203B41FA5}">
                      <a16:colId xmlns:a16="http://schemas.microsoft.com/office/drawing/2014/main" val="20000"/>
                    </a:ext>
                  </a:extLst>
                </a:gridCol>
                <a:gridCol w="208290">
                  <a:extLst>
                    <a:ext uri="{9D8B030D-6E8A-4147-A177-3AD203B41FA5}">
                      <a16:colId xmlns:a16="http://schemas.microsoft.com/office/drawing/2014/main" val="20001"/>
                    </a:ext>
                  </a:extLst>
                </a:gridCol>
                <a:gridCol w="800438">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3617">
                  <a:extLst>
                    <a:ext uri="{9D8B030D-6E8A-4147-A177-3AD203B41FA5}">
                      <a16:colId xmlns:a16="http://schemas.microsoft.com/office/drawing/2014/main" val="20006"/>
                    </a:ext>
                  </a:extLst>
                </a:gridCol>
                <a:gridCol w="825601">
                  <a:extLst>
                    <a:ext uri="{9D8B030D-6E8A-4147-A177-3AD203B41FA5}">
                      <a16:colId xmlns:a16="http://schemas.microsoft.com/office/drawing/2014/main" val="20007"/>
                    </a:ext>
                  </a:extLst>
                </a:gridCol>
                <a:gridCol w="825601">
                  <a:extLst>
                    <a:ext uri="{9D8B030D-6E8A-4147-A177-3AD203B41FA5}">
                      <a16:colId xmlns:a16="http://schemas.microsoft.com/office/drawing/2014/main" val="2407122184"/>
                    </a:ext>
                  </a:extLst>
                </a:gridCol>
                <a:gridCol w="898448">
                  <a:extLst>
                    <a:ext uri="{9D8B030D-6E8A-4147-A177-3AD203B41FA5}">
                      <a16:colId xmlns:a16="http://schemas.microsoft.com/office/drawing/2014/main" val="20008"/>
                    </a:ext>
                  </a:extLst>
                </a:gridCol>
                <a:gridCol w="898448">
                  <a:extLst>
                    <a:ext uri="{9D8B030D-6E8A-4147-A177-3AD203B41FA5}">
                      <a16:colId xmlns:a16="http://schemas.microsoft.com/office/drawing/2014/main" val="3805175418"/>
                    </a:ext>
                  </a:extLst>
                </a:gridCol>
                <a:gridCol w="898448">
                  <a:extLst>
                    <a:ext uri="{9D8B030D-6E8A-4147-A177-3AD203B41FA5}">
                      <a16:colId xmlns:a16="http://schemas.microsoft.com/office/drawing/2014/main" val="1189414239"/>
                    </a:ext>
                  </a:extLst>
                </a:gridCol>
              </a:tblGrid>
              <a:tr h="695041">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charset="2"/>
                        <a:buNone/>
                        <a:tabLst/>
                      </a:pPr>
                      <a:endParaRPr kumimoji="0" lang="fr-CA" sz="3000" b="0" i="0" u="none" strike="noStrike" cap="none" normalizeH="0" baseline="0" dirty="0">
                        <a:ln>
                          <a:noFill/>
                        </a:ln>
                        <a:solidFill>
                          <a:schemeClr val="tx2"/>
                        </a:solidFill>
                        <a:effectLst/>
                        <a:latin typeface="Arial" charset="0"/>
                        <a:ea typeface="ＭＳ Ｐゴシック" charset="-128"/>
                      </a:endParaRPr>
                    </a:p>
                  </a:txBody>
                  <a:tcPr marL="91445" marR="91445" marT="45624" marB="45624" horzOverflow="overflow">
                    <a:lnL w="12700" cap="flat" cmpd="sng" algn="ctr">
                      <a:solidFill>
                        <a:schemeClr val="bg1"/>
                      </a:solidFill>
                      <a:prstDash val="solid"/>
                      <a:miter lim="800000"/>
                      <a:headEnd type="none" w="med" len="med"/>
                      <a:tailEnd type="none" w="med" len="med"/>
                    </a:lnL>
                    <a:lnR>
                      <a:noFill/>
                    </a:lnR>
                    <a:lnT w="12700" cap="flat" cmpd="sng" algn="ctr">
                      <a:solidFill>
                        <a:schemeClr val="bg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charset="2"/>
                        <a:buNone/>
                        <a:tabLst/>
                      </a:pPr>
                      <a:endParaRPr kumimoji="0" lang="fr-CA" sz="3000" b="0" i="0" u="none" strike="noStrike" cap="none" normalizeH="0" baseline="0">
                        <a:ln>
                          <a:noFill/>
                        </a:ln>
                        <a:solidFill>
                          <a:schemeClr val="tx2"/>
                        </a:solidFill>
                        <a:effectLst/>
                        <a:latin typeface="Arial" charset="0"/>
                        <a:ea typeface="ＭＳ Ｐゴシック" charset="-128"/>
                      </a:endParaRPr>
                    </a:p>
                  </a:txBody>
                  <a:tcPr marL="91445" marR="91445" marT="45624" marB="45624" horzOverflow="overflow">
                    <a:lnL>
                      <a:noFill/>
                    </a:lnL>
                    <a:lnR w="12700" cap="flat" cmpd="sng" algn="ctr">
                      <a:solidFill>
                        <a:schemeClr val="tx1"/>
                      </a:solidFill>
                      <a:prstDash val="solid"/>
                      <a:miter lim="800000"/>
                      <a:headEnd type="none" w="med" len="med"/>
                      <a:tailEnd type="none" w="med" len="med"/>
                    </a:lnR>
                    <a:lnT w="12700" cap="flat" cmpd="sng" algn="ctr">
                      <a:solidFill>
                        <a:schemeClr val="bg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2010</a:t>
                      </a:r>
                    </a:p>
                  </a:txBody>
                  <a:tcPr marL="91445" marR="91445" marT="45624" marB="456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2011</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2012</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2013</a:t>
                      </a:r>
                    </a:p>
                  </a:txBody>
                  <a:tcPr marL="91445" marR="91445" marT="45624" marB="45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defRPr/>
                      </a:pPr>
                      <a:r>
                        <a:rPr kumimoji="0" lang="fr-FR" sz="1800" b="1" i="0" u="none" strike="noStrike" cap="none" normalizeH="0" baseline="0" dirty="0">
                          <a:ln>
                            <a:noFill/>
                          </a:ln>
                          <a:solidFill>
                            <a:schemeClr val="bg1"/>
                          </a:solidFill>
                          <a:effectLst/>
                          <a:latin typeface="Arial" charset="0"/>
                          <a:ea typeface="ＭＳ Ｐゴシック" charset="-128"/>
                        </a:rPr>
                        <a:t>2014</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defRPr/>
                      </a:pPr>
                      <a:r>
                        <a:rPr kumimoji="0" lang="fr-FR" sz="1800" b="1" i="0" u="none" strike="noStrike" cap="none" normalizeH="0" baseline="0" dirty="0">
                          <a:ln>
                            <a:noFill/>
                          </a:ln>
                          <a:solidFill>
                            <a:schemeClr val="bg1"/>
                          </a:solidFill>
                          <a:effectLst/>
                          <a:latin typeface="Arial" charset="0"/>
                          <a:ea typeface="ＭＳ Ｐゴシック" charset="-128"/>
                        </a:rPr>
                        <a:t>2015</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endParaRPr kumimoji="0" lang="fr-FR" sz="1800" b="1" i="0" u="none" strike="noStrike" cap="none" normalizeH="0" baseline="0" dirty="0">
                        <a:ln>
                          <a:noFill/>
                        </a:ln>
                        <a:solidFill>
                          <a:schemeClr val="bg1"/>
                        </a:solidFill>
                        <a:effectLst/>
                        <a:latin typeface="Arial" charset="0"/>
                        <a:ea typeface="ＭＳ Ｐゴシック" charset="-128"/>
                      </a:endParaRP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2016</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800" b="1" i="0" u="none" strike="noStrike" cap="none" normalizeH="0" baseline="0" dirty="0">
                          <a:ln>
                            <a:noFill/>
                          </a:ln>
                          <a:solidFill>
                            <a:schemeClr val="bg1"/>
                          </a:solidFill>
                          <a:effectLst/>
                          <a:latin typeface="Arial" charset="0"/>
                          <a:ea typeface="ＭＳ Ｐゴシック" charset="-128"/>
                        </a:rPr>
                        <a:t>2017</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92401"/>
                    </a:solidFill>
                  </a:tcPr>
                </a:tc>
                <a:extLst>
                  <a:ext uri="{0D108BD9-81ED-4DB2-BD59-A6C34878D82A}">
                    <a16:rowId xmlns:a16="http://schemas.microsoft.com/office/drawing/2014/main" val="10000"/>
                  </a:ext>
                </a:extLst>
              </a:tr>
              <a:tr h="804821">
                <a:tc gridSpan="2">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CA" sz="3000" b="0" i="0" u="none" strike="noStrike" cap="none" normalizeH="0" baseline="0" dirty="0">
                          <a:ln>
                            <a:noFill/>
                          </a:ln>
                          <a:solidFill>
                            <a:schemeClr val="tx2"/>
                          </a:solidFill>
                          <a:effectLst/>
                          <a:latin typeface="Arial" charset="0"/>
                          <a:ea typeface="ＭＳ Ｐゴシック" charset="-128"/>
                        </a:rPr>
                        <a:t>ROH</a:t>
                      </a:r>
                      <a:endParaRPr kumimoji="0" lang="fr-FR" sz="3000" b="0" i="0" u="none" strike="noStrike" cap="none" normalizeH="0" baseline="0" dirty="0">
                        <a:ln>
                          <a:noFill/>
                        </a:ln>
                        <a:solidFill>
                          <a:schemeClr val="tx2"/>
                        </a:solidFill>
                        <a:effectLst/>
                        <a:latin typeface="Arial" charset="0"/>
                        <a:ea typeface="ＭＳ Ｐゴシック" charset="-128"/>
                      </a:endParaRPr>
                    </a:p>
                  </a:txBody>
                  <a:tcPr marL="91445" marR="91445" marT="45624" marB="4562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CA"/>
                    </a:p>
                  </a:txBody>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285</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400" b="0" i="0" u="none" strike="noStrike" cap="none" normalizeH="0" baseline="0" dirty="0" err="1">
                          <a:ln>
                            <a:noFill/>
                          </a:ln>
                          <a:solidFill>
                            <a:schemeClr val="tx2"/>
                          </a:solidFill>
                          <a:effectLst/>
                          <a:latin typeface="Arial" charset="0"/>
                          <a:ea typeface="ＭＳ Ｐゴシック" charset="-128"/>
                        </a:rPr>
                        <a:t>Ret</a:t>
                      </a:r>
                      <a:r>
                        <a:rPr kumimoji="0" lang="fr-FR" sz="1400" b="0" i="0" u="none" strike="noStrike" cap="none" normalizeH="0" baseline="0" dirty="0">
                          <a:ln>
                            <a:noFill/>
                          </a:ln>
                          <a:solidFill>
                            <a:schemeClr val="tx2"/>
                          </a:solidFill>
                          <a:effectLst/>
                          <a:latin typeface="Arial" charset="0"/>
                          <a:ea typeface="ＭＳ Ｐゴシック" charset="-128"/>
                        </a:rPr>
                        <a:t>=37</a:t>
                      </a:r>
                    </a:p>
                  </a:txBody>
                  <a:tcPr marL="91445" marR="91445" marT="45624" marB="456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291</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400" b="0" i="0" u="none" strike="noStrike" cap="none" normalizeH="0" baseline="0" dirty="0" err="1">
                          <a:ln>
                            <a:noFill/>
                          </a:ln>
                          <a:solidFill>
                            <a:schemeClr val="tx2"/>
                          </a:solidFill>
                          <a:effectLst/>
                          <a:latin typeface="Arial" charset="0"/>
                          <a:ea typeface="ＭＳ Ｐゴシック" charset="-128"/>
                        </a:rPr>
                        <a:t>Ret</a:t>
                      </a:r>
                      <a:r>
                        <a:rPr kumimoji="0" lang="fr-FR" sz="1400" b="0" i="0" u="none" strike="noStrike" cap="none" normalizeH="0" baseline="0" dirty="0">
                          <a:ln>
                            <a:noFill/>
                          </a:ln>
                          <a:solidFill>
                            <a:schemeClr val="tx2"/>
                          </a:solidFill>
                          <a:effectLst/>
                          <a:latin typeface="Arial" charset="0"/>
                          <a:ea typeface="ＭＳ Ｐゴシック" charset="-128"/>
                        </a:rPr>
                        <a:t>=44</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287</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400" b="0" i="0" u="none" strike="noStrike" cap="none" normalizeH="0" baseline="0" dirty="0" err="1">
                          <a:ln>
                            <a:noFill/>
                          </a:ln>
                          <a:solidFill>
                            <a:schemeClr val="tx2"/>
                          </a:solidFill>
                          <a:effectLst/>
                          <a:latin typeface="Arial" charset="0"/>
                          <a:ea typeface="ＭＳ Ｐゴシック" charset="-128"/>
                        </a:rPr>
                        <a:t>Ret</a:t>
                      </a:r>
                      <a:r>
                        <a:rPr kumimoji="0" lang="fr-FR" sz="1400" b="0" i="0" u="none" strike="noStrike" cap="none" normalizeH="0" baseline="0" dirty="0">
                          <a:ln>
                            <a:noFill/>
                          </a:ln>
                          <a:solidFill>
                            <a:schemeClr val="tx2"/>
                          </a:solidFill>
                          <a:effectLst/>
                          <a:latin typeface="Arial" charset="0"/>
                          <a:ea typeface="ＭＳ Ｐゴシック" charset="-128"/>
                        </a:rPr>
                        <a:t>=53</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600" dirty="0">
                          <a:solidFill>
                            <a:schemeClr val="tx2"/>
                          </a:solidFill>
                        </a:rPr>
                        <a:t>279</a:t>
                      </a:r>
                    </a:p>
                    <a:p>
                      <a:pPr algn="ctr"/>
                      <a:r>
                        <a:rPr lang="en-US" sz="1400" dirty="0">
                          <a:solidFill>
                            <a:schemeClr val="tx2"/>
                          </a:solidFill>
                        </a:rPr>
                        <a:t>Ret=55</a:t>
                      </a:r>
                    </a:p>
                  </a:txBody>
                  <a:tcPr marL="91445" marR="91445" marT="45624" marB="45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600" dirty="0">
                          <a:solidFill>
                            <a:schemeClr val="tx2"/>
                          </a:solidFill>
                        </a:rPr>
                        <a:t>281</a:t>
                      </a:r>
                    </a:p>
                    <a:p>
                      <a:pPr algn="ctr"/>
                      <a:r>
                        <a:rPr lang="en-US" sz="1400" dirty="0">
                          <a:solidFill>
                            <a:schemeClr val="tx2"/>
                          </a:solidFill>
                        </a:rPr>
                        <a:t>Ret=64</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283</a:t>
                      </a:r>
                    </a:p>
                    <a:p>
                      <a:pPr algn="ctr"/>
                      <a:r>
                        <a:rPr lang="en-US" sz="1400" dirty="0">
                          <a:solidFill>
                            <a:schemeClr val="tx2"/>
                          </a:solidFill>
                        </a:rPr>
                        <a:t>Ret= 71</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275</a:t>
                      </a:r>
                    </a:p>
                    <a:p>
                      <a:pPr algn="ctr"/>
                      <a:r>
                        <a:rPr lang="en-US" sz="1400" dirty="0">
                          <a:solidFill>
                            <a:schemeClr val="tx2"/>
                          </a:solidFill>
                        </a:rPr>
                        <a:t>Ret= 83</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277</a:t>
                      </a:r>
                    </a:p>
                    <a:p>
                      <a:pPr algn="ctr"/>
                      <a:r>
                        <a:rPr lang="en-US" sz="1400" dirty="0">
                          <a:solidFill>
                            <a:schemeClr val="tx2"/>
                          </a:solidFill>
                        </a:rPr>
                        <a:t>Ret= 92</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71509">
                <a:tc gridSpan="2">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CA" sz="3000" b="0" i="0" u="none" strike="noStrike" cap="none" normalizeH="0" baseline="0">
                          <a:ln>
                            <a:noFill/>
                          </a:ln>
                          <a:solidFill>
                            <a:schemeClr val="tx2"/>
                          </a:solidFill>
                          <a:effectLst/>
                          <a:latin typeface="Arial" charset="0"/>
                          <a:ea typeface="ＭＳ Ｐゴシック" charset="-128"/>
                        </a:rPr>
                        <a:t>ROHT</a:t>
                      </a:r>
                      <a:endParaRPr kumimoji="0" lang="fr-FR" sz="3000" b="0" i="0" u="none" strike="noStrike" cap="none" normalizeH="0" baseline="0">
                        <a:ln>
                          <a:noFill/>
                        </a:ln>
                        <a:solidFill>
                          <a:schemeClr val="tx2"/>
                        </a:solidFill>
                        <a:effectLst/>
                        <a:latin typeface="Arial" charset="0"/>
                        <a:ea typeface="ＭＳ Ｐゴシック" charset="-128"/>
                      </a:endParaRPr>
                    </a:p>
                  </a:txBody>
                  <a:tcPr marL="91445" marR="91445" marT="45624" marB="4562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CA"/>
                    </a:p>
                  </a:txBody>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65</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400" b="0" i="0" u="none" strike="noStrike" cap="none" normalizeH="0" baseline="0" dirty="0" err="1">
                          <a:ln>
                            <a:noFill/>
                          </a:ln>
                          <a:solidFill>
                            <a:schemeClr val="tx2"/>
                          </a:solidFill>
                          <a:effectLst/>
                          <a:latin typeface="Arial" charset="0"/>
                          <a:ea typeface="ＭＳ Ｐゴシック" charset="-128"/>
                        </a:rPr>
                        <a:t>Ret</a:t>
                      </a:r>
                      <a:r>
                        <a:rPr kumimoji="0" lang="fr-FR" sz="1400" b="0" i="0" u="none" strike="noStrike" cap="none" normalizeH="0" baseline="0" dirty="0">
                          <a:ln>
                            <a:noFill/>
                          </a:ln>
                          <a:solidFill>
                            <a:schemeClr val="tx2"/>
                          </a:solidFill>
                          <a:effectLst/>
                          <a:latin typeface="Arial" charset="0"/>
                          <a:ea typeface="ＭＳ Ｐゴシック" charset="-128"/>
                        </a:rPr>
                        <a:t> =3</a:t>
                      </a:r>
                    </a:p>
                  </a:txBody>
                  <a:tcPr marL="91445" marR="91445" marT="45624" marB="456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70</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err="1">
                          <a:ln>
                            <a:noFill/>
                          </a:ln>
                          <a:solidFill>
                            <a:schemeClr val="tx2"/>
                          </a:solidFill>
                          <a:effectLst/>
                          <a:latin typeface="Arial" charset="0"/>
                          <a:ea typeface="ＭＳ Ｐゴシック" charset="-128"/>
                        </a:rPr>
                        <a:t>Ret</a:t>
                      </a:r>
                      <a:r>
                        <a:rPr kumimoji="0" lang="fr-FR" sz="1600" b="0" i="0" u="none" strike="noStrike" cap="none" normalizeH="0" baseline="0" dirty="0">
                          <a:ln>
                            <a:noFill/>
                          </a:ln>
                          <a:solidFill>
                            <a:schemeClr val="tx2"/>
                          </a:solidFill>
                          <a:effectLst/>
                          <a:latin typeface="Arial" charset="0"/>
                          <a:ea typeface="ＭＳ Ｐゴシック" charset="-128"/>
                        </a:rPr>
                        <a:t>=4</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a:ln>
                            <a:noFill/>
                          </a:ln>
                          <a:solidFill>
                            <a:schemeClr val="tx2"/>
                          </a:solidFill>
                          <a:effectLst/>
                          <a:latin typeface="Arial" charset="0"/>
                          <a:ea typeface="ＭＳ Ｐゴシック" charset="-128"/>
                        </a:rPr>
                        <a:t>66</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0" i="0" u="none" strike="noStrike" cap="none" normalizeH="0" baseline="0" dirty="0" err="1">
                          <a:ln>
                            <a:noFill/>
                          </a:ln>
                          <a:solidFill>
                            <a:schemeClr val="tx2"/>
                          </a:solidFill>
                          <a:effectLst/>
                          <a:latin typeface="Arial" charset="0"/>
                          <a:ea typeface="ＭＳ Ｐゴシック" charset="-128"/>
                        </a:rPr>
                        <a:t>Ret</a:t>
                      </a:r>
                      <a:r>
                        <a:rPr kumimoji="0" lang="fr-FR" sz="1600" b="0" i="0" u="none" strike="noStrike" cap="none" normalizeH="0" baseline="0" dirty="0">
                          <a:ln>
                            <a:noFill/>
                          </a:ln>
                          <a:solidFill>
                            <a:schemeClr val="tx2"/>
                          </a:solidFill>
                          <a:effectLst/>
                          <a:latin typeface="Arial" charset="0"/>
                          <a:ea typeface="ＭＳ Ｐゴシック" charset="-128"/>
                        </a:rPr>
                        <a:t>=4</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600" dirty="0">
                          <a:solidFill>
                            <a:schemeClr val="tx2"/>
                          </a:solidFill>
                        </a:rPr>
                        <a:t>60</a:t>
                      </a:r>
                    </a:p>
                    <a:p>
                      <a:pPr algn="ctr"/>
                      <a:r>
                        <a:rPr lang="en-US" sz="1400" dirty="0">
                          <a:solidFill>
                            <a:schemeClr val="tx2"/>
                          </a:solidFill>
                        </a:rPr>
                        <a:t>Ret=4</a:t>
                      </a:r>
                    </a:p>
                  </a:txBody>
                  <a:tcPr marL="91445" marR="91445" marT="45624" marB="45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600" dirty="0">
                          <a:solidFill>
                            <a:schemeClr val="tx2"/>
                          </a:solidFill>
                        </a:rPr>
                        <a:t>64</a:t>
                      </a:r>
                    </a:p>
                    <a:p>
                      <a:pPr algn="ctr"/>
                      <a:r>
                        <a:rPr lang="en-US" sz="1400" dirty="0">
                          <a:solidFill>
                            <a:schemeClr val="tx2"/>
                          </a:solidFill>
                        </a:rPr>
                        <a:t>Ret=5</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67</a:t>
                      </a:r>
                    </a:p>
                    <a:p>
                      <a:pPr algn="ctr"/>
                      <a:r>
                        <a:rPr lang="en-US" sz="1400" dirty="0">
                          <a:solidFill>
                            <a:schemeClr val="tx2"/>
                          </a:solidFill>
                        </a:rPr>
                        <a:t>Ret = 5</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72</a:t>
                      </a:r>
                    </a:p>
                    <a:p>
                      <a:pPr algn="ctr"/>
                      <a:r>
                        <a:rPr lang="en-US" sz="1400" dirty="0">
                          <a:solidFill>
                            <a:schemeClr val="tx2"/>
                          </a:solidFill>
                        </a:rPr>
                        <a:t>Ret = 6</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sz="1400" dirty="0">
                          <a:solidFill>
                            <a:schemeClr val="tx2"/>
                          </a:solidFill>
                        </a:rPr>
                        <a:t>75</a:t>
                      </a:r>
                    </a:p>
                    <a:p>
                      <a:pPr algn="ctr"/>
                      <a:r>
                        <a:rPr lang="en-US" sz="1400" dirty="0">
                          <a:solidFill>
                            <a:schemeClr val="tx2"/>
                          </a:solidFill>
                        </a:rPr>
                        <a:t>Ret = 8</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35140">
                <a:tc rowSpan="2" gridSpan="2">
                  <a:txBody>
                    <a:bodyPr/>
                    <a:lstStyle/>
                    <a:p>
                      <a:pPr marL="0" marR="0" lvl="0" indent="0" algn="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3000" b="1" i="0" u="none" strike="noStrike" cap="none" normalizeH="0" baseline="0" dirty="0">
                          <a:ln>
                            <a:noFill/>
                          </a:ln>
                          <a:solidFill>
                            <a:schemeClr val="tx2"/>
                          </a:solidFill>
                          <a:effectLst/>
                          <a:latin typeface="Arial" charset="0"/>
                          <a:ea typeface="ＭＳ Ｐゴシック" charset="-128"/>
                        </a:rPr>
                        <a:t>Total</a:t>
                      </a:r>
                    </a:p>
                  </a:txBody>
                  <a:tcPr marL="91445" marR="91445" marT="45624" marB="4562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rowSpan="2" hMerge="1">
                  <a:txBody>
                    <a:bodyPr/>
                    <a:lstStyle/>
                    <a:p>
                      <a:endParaRPr lang="en-CA"/>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1" i="0" u="none" strike="noStrike" cap="none" normalizeH="0" baseline="0" dirty="0">
                          <a:ln>
                            <a:noFill/>
                          </a:ln>
                          <a:solidFill>
                            <a:schemeClr val="tx2"/>
                          </a:solidFill>
                          <a:effectLst/>
                          <a:latin typeface="Arial" charset="0"/>
                          <a:ea typeface="ＭＳ Ｐゴシック" charset="-128"/>
                        </a:rPr>
                        <a:t>390</a:t>
                      </a:r>
                    </a:p>
                  </a:txBody>
                  <a:tcPr marL="91445" marR="91445" marT="45624" marB="456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1" i="0" u="none" strike="noStrike" cap="none" normalizeH="0" baseline="0" dirty="0">
                          <a:ln>
                            <a:noFill/>
                          </a:ln>
                          <a:solidFill>
                            <a:schemeClr val="tx2"/>
                          </a:solidFill>
                          <a:effectLst/>
                          <a:latin typeface="Arial" charset="0"/>
                          <a:ea typeface="ＭＳ Ｐゴシック" charset="-128"/>
                        </a:rPr>
                        <a:t>409</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charset="2"/>
                        <a:buNone/>
                        <a:tabLst/>
                      </a:pPr>
                      <a:r>
                        <a:rPr kumimoji="0" lang="fr-FR" sz="1600" b="1" i="0" u="none" strike="noStrike" cap="none" normalizeH="0" baseline="0" dirty="0">
                          <a:ln>
                            <a:noFill/>
                          </a:ln>
                          <a:solidFill>
                            <a:schemeClr val="tx2"/>
                          </a:solidFill>
                          <a:effectLst/>
                          <a:latin typeface="Arial" charset="0"/>
                          <a:ea typeface="ＭＳ Ｐゴシック" charset="-128"/>
                        </a:rPr>
                        <a:t>410</a:t>
                      </a:r>
                    </a:p>
                  </a:txBody>
                  <a:tcPr marL="91445" marR="91445" marT="45624" marB="456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rowSpan="2">
                  <a:txBody>
                    <a:bodyPr/>
                    <a:lstStyle/>
                    <a:p>
                      <a:pPr algn="ctr"/>
                      <a:r>
                        <a:rPr lang="en-US" sz="1600" b="1" dirty="0">
                          <a:solidFill>
                            <a:schemeClr val="tx2"/>
                          </a:solidFill>
                          <a:latin typeface="+mj-lt"/>
                        </a:rPr>
                        <a:t>398</a:t>
                      </a:r>
                    </a:p>
                  </a:txBody>
                  <a:tcPr marL="91445" marR="91445" marT="45624" marB="45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rowSpan="2">
                  <a:txBody>
                    <a:bodyPr/>
                    <a:lstStyle/>
                    <a:p>
                      <a:pPr algn="ctr"/>
                      <a:r>
                        <a:rPr lang="en-US" sz="1600" b="1" dirty="0">
                          <a:solidFill>
                            <a:schemeClr val="tx2"/>
                          </a:solidFill>
                          <a:latin typeface="+mj-lt"/>
                        </a:rPr>
                        <a:t>414</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a:txBody>
                    <a:bodyPr/>
                    <a:lstStyle/>
                    <a:p>
                      <a:pPr algn="ctr"/>
                      <a:r>
                        <a:rPr lang="en-US" sz="1600" b="1" dirty="0">
                          <a:solidFill>
                            <a:schemeClr val="tx2"/>
                          </a:solidFill>
                          <a:latin typeface="+mj-lt"/>
                        </a:rPr>
                        <a:t>426</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a:txBody>
                    <a:bodyPr/>
                    <a:lstStyle/>
                    <a:p>
                      <a:pPr algn="ctr"/>
                      <a:r>
                        <a:rPr lang="en-US" sz="1600" b="1" dirty="0">
                          <a:solidFill>
                            <a:schemeClr val="tx2"/>
                          </a:solidFill>
                          <a:latin typeface="+mj-lt"/>
                        </a:rPr>
                        <a:t>436</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a:txBody>
                    <a:bodyPr/>
                    <a:lstStyle/>
                    <a:p>
                      <a:pPr algn="ctr"/>
                      <a:r>
                        <a:rPr lang="en-US" sz="1600" b="1" dirty="0">
                          <a:solidFill>
                            <a:schemeClr val="tx2"/>
                          </a:solidFill>
                          <a:latin typeface="+mj-lt"/>
                        </a:rPr>
                        <a:t>452</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3"/>
                  </a:ext>
                </a:extLst>
              </a:tr>
              <a:tr h="335140">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600" b="1" dirty="0">
                          <a:solidFill>
                            <a:schemeClr val="tx2"/>
                          </a:solidFill>
                          <a:latin typeface="+mj-lt"/>
                        </a:rPr>
                        <a:t>14 new</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a:txBody>
                    <a:bodyPr/>
                    <a:lstStyle/>
                    <a:p>
                      <a:pPr algn="ctr"/>
                      <a:r>
                        <a:rPr lang="en-US" sz="1600" b="1" dirty="0">
                          <a:solidFill>
                            <a:schemeClr val="tx2"/>
                          </a:solidFill>
                          <a:latin typeface="+mj-lt"/>
                        </a:rPr>
                        <a:t>20 new</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tc>
                  <a:txBody>
                    <a:bodyPr/>
                    <a:lstStyle/>
                    <a:p>
                      <a:pPr algn="ctr"/>
                      <a:r>
                        <a:rPr lang="en-US" sz="1600" b="1" dirty="0">
                          <a:solidFill>
                            <a:schemeClr val="tx2"/>
                          </a:solidFill>
                          <a:latin typeface="+mj-lt"/>
                        </a:rPr>
                        <a:t>19 new</a:t>
                      </a:r>
                    </a:p>
                  </a:txBody>
                  <a:tcPr marL="91445" marR="91445" marT="45624" marB="45624"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4183279244"/>
                  </a:ext>
                </a:extLst>
              </a:tr>
            </a:tbl>
          </a:graphicData>
        </a:graphic>
      </p:graphicFrame>
      <p:pic>
        <p:nvPicPr>
          <p:cNvPr id="29758" name="Picture 52"/>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760" name="TextBox 1"/>
          <p:cNvSpPr txBox="1">
            <a:spLocks noChangeArrowheads="1"/>
          </p:cNvSpPr>
          <p:nvPr/>
        </p:nvSpPr>
        <p:spPr bwMode="auto">
          <a:xfrm>
            <a:off x="1143000" y="5172075"/>
            <a:ext cx="662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800"/>
              <a:t>Includes Retired members ( non paying)</a:t>
            </a:r>
          </a:p>
          <a:p>
            <a:pPr>
              <a:spcBef>
                <a:spcPct val="0"/>
              </a:spcBef>
              <a:buClrTx/>
              <a:buSzTx/>
              <a:buFontTx/>
              <a:buNone/>
            </a:pPr>
            <a:r>
              <a:rPr lang="en-US" altLang="en-US" sz="1800"/>
              <a:t>New member through successful examination process</a:t>
            </a:r>
          </a:p>
        </p:txBody>
      </p:sp>
    </p:spTree>
    <p:extLst>
      <p:ext uri="{BB962C8B-B14F-4D97-AF65-F5344CB8AC3E}">
        <p14:creationId xmlns:p14="http://schemas.microsoft.com/office/powerpoint/2010/main" val="2120591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1447800" y="5334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4400" b="1"/>
              <a:t>Registrar’s Report</a:t>
            </a:r>
          </a:p>
          <a:p>
            <a:pPr eaLnBrk="1" hangingPunct="1">
              <a:spcBef>
                <a:spcPct val="0"/>
              </a:spcBef>
              <a:buClrTx/>
              <a:buSzTx/>
              <a:buFontTx/>
              <a:buNone/>
            </a:pPr>
            <a:r>
              <a:rPr lang="en-US" altLang="en-US" sz="2800" b="1"/>
              <a:t>Trend of Active versus Retired members</a:t>
            </a:r>
            <a:endParaRPr lang="en-CA" altLang="en-US" sz="2800" b="1"/>
          </a:p>
        </p:txBody>
      </p:sp>
      <p:pic>
        <p:nvPicPr>
          <p:cNvPr id="31747" name="Picture 52"/>
          <p:cNvPicPr>
            <a:picLocks noChangeAspect="1" noChangeArrowheads="1"/>
          </p:cNvPicPr>
          <p:nvPr/>
        </p:nvPicPr>
        <p:blipFill>
          <a:blip r:embed="rId3">
            <a:extLst>
              <a:ext uri="{28A0092B-C50C-407E-A947-70E740481C1C}">
                <a14:useLocalDpi xmlns:a14="http://schemas.microsoft.com/office/drawing/2010/main" val="0"/>
              </a:ext>
            </a:extLst>
          </a:blip>
          <a:srcRect l="5270" r="5270"/>
          <a:stretch>
            <a:fillRect/>
          </a:stretch>
        </p:blipFill>
        <p:spPr bwMode="auto">
          <a:xfrm>
            <a:off x="144463" y="392113"/>
            <a:ext cx="1158875" cy="1131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7" name="Chart 6">
            <a:extLst>
              <a:ext uri="{FF2B5EF4-FFF2-40B4-BE49-F238E27FC236}">
                <a16:creationId xmlns:a16="http://schemas.microsoft.com/office/drawing/2014/main" id="{9125608E-1E7F-4E48-A218-A5487FCBB765}"/>
              </a:ext>
            </a:extLst>
          </p:cNvPr>
          <p:cNvGraphicFramePr>
            <a:graphicFrameLocks/>
          </p:cNvGraphicFramePr>
          <p:nvPr/>
        </p:nvGraphicFramePr>
        <p:xfrm>
          <a:off x="838200" y="1524001"/>
          <a:ext cx="6858000" cy="49418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06229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1" name="Shape 501"/>
          <p:cNvSpPr/>
          <p:nvPr/>
        </p:nvSpPr>
        <p:spPr>
          <a:xfrm>
            <a:off x="1600200" y="381000"/>
            <a:ext cx="7010400" cy="10464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800" b="1">
                <a:solidFill>
                  <a:srgbClr val="0C0C0C"/>
                </a:solidFill>
                <a:latin typeface="Arial"/>
                <a:ea typeface="Arial"/>
                <a:cs typeface="Arial"/>
                <a:sym typeface="Arial"/>
              </a:rPr>
              <a:t>External Affairs Report</a:t>
            </a:r>
            <a:endParaRPr/>
          </a:p>
          <a:p>
            <a:pPr marL="0" marR="0" lvl="0" indent="0" algn="l" rtl="0">
              <a:spcBef>
                <a:spcPts val="0"/>
              </a:spcBef>
              <a:spcAft>
                <a:spcPts val="0"/>
              </a:spcAft>
              <a:buNone/>
            </a:pPr>
            <a:r>
              <a:rPr lang="en-US" sz="2400" b="1">
                <a:solidFill>
                  <a:srgbClr val="0C0C0C"/>
                </a:solidFill>
                <a:latin typeface="Arial"/>
                <a:ea typeface="Arial"/>
                <a:cs typeface="Arial"/>
                <a:sym typeface="Arial"/>
              </a:rPr>
              <a:t>Chair: Rene Leblanc</a:t>
            </a:r>
            <a:endParaRPr/>
          </a:p>
        </p:txBody>
      </p:sp>
      <p:sp>
        <p:nvSpPr>
          <p:cNvPr id="4" name="Sous-titre 2"/>
          <p:cNvSpPr txBox="1">
            <a:spLocks/>
          </p:cNvSpPr>
          <p:nvPr/>
        </p:nvSpPr>
        <p:spPr>
          <a:xfrm>
            <a:off x="663677" y="2057869"/>
            <a:ext cx="8170607" cy="5788273"/>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CA" sz="2000" b="1" dirty="0"/>
              <a:t>CRBOH </a:t>
            </a:r>
            <a:r>
              <a:rPr lang="fr-CA" sz="2000" b="1" dirty="0" err="1"/>
              <a:t>involved</a:t>
            </a:r>
            <a:r>
              <a:rPr lang="fr-CA" sz="2000" b="1" dirty="0"/>
              <a:t> </a:t>
            </a:r>
            <a:r>
              <a:rPr lang="fr-CA" sz="2000" b="1" dirty="0" err="1"/>
              <a:t>with</a:t>
            </a:r>
            <a:r>
              <a:rPr lang="fr-CA" sz="2000" b="1" dirty="0"/>
              <a:t> IOHA </a:t>
            </a:r>
          </a:p>
          <a:p>
            <a:r>
              <a:rPr lang="fr-CA" sz="2000" b="1" dirty="0"/>
              <a:t>International </a:t>
            </a:r>
            <a:r>
              <a:rPr lang="fr-CA" sz="2000" b="1" dirty="0" err="1"/>
              <a:t>Occupational</a:t>
            </a:r>
            <a:r>
              <a:rPr lang="fr-CA" sz="2000" b="1" dirty="0"/>
              <a:t> </a:t>
            </a:r>
            <a:r>
              <a:rPr lang="fr-CA" sz="2000" b="1" dirty="0" err="1"/>
              <a:t>Hygiene</a:t>
            </a:r>
            <a:r>
              <a:rPr lang="fr-CA" sz="2000" b="1" dirty="0"/>
              <a:t> Association</a:t>
            </a:r>
          </a:p>
          <a:p>
            <a:r>
              <a:rPr lang="fr-CA" sz="2000" b="1" dirty="0"/>
              <a:t>(R. Leblanc chair of IOHA Communication </a:t>
            </a:r>
            <a:r>
              <a:rPr lang="fr-CA" sz="2000" b="1" dirty="0" err="1"/>
              <a:t>Committee</a:t>
            </a:r>
            <a:r>
              <a:rPr lang="fr-CA" sz="2000" b="1" dirty="0"/>
              <a:t>)</a:t>
            </a:r>
          </a:p>
          <a:p>
            <a:endParaRPr lang="fr-CA" sz="2000" b="1" dirty="0"/>
          </a:p>
          <a:p>
            <a:r>
              <a:rPr lang="fr-CA" sz="2000" b="1" dirty="0"/>
              <a:t>	- Modification of IOHA </a:t>
            </a:r>
            <a:r>
              <a:rPr lang="fr-CA" sz="2000" b="1" dirty="0" err="1"/>
              <a:t>website</a:t>
            </a:r>
            <a:endParaRPr lang="fr-CA" sz="2000" b="1" dirty="0"/>
          </a:p>
          <a:p>
            <a:r>
              <a:rPr lang="fr-CA" sz="2000" b="1" dirty="0"/>
              <a:t>	- Discussion </a:t>
            </a:r>
            <a:r>
              <a:rPr lang="fr-CA" sz="2000" b="1" dirty="0" err="1"/>
              <a:t>with</a:t>
            </a:r>
            <a:r>
              <a:rPr lang="fr-CA" sz="2000" b="1" dirty="0"/>
              <a:t> ICOH </a:t>
            </a:r>
            <a:r>
              <a:rPr lang="fr-CA" sz="2000" b="1" dirty="0" err="1"/>
              <a:t>executives</a:t>
            </a:r>
            <a:r>
              <a:rPr lang="fr-CA" sz="2000" b="1" dirty="0"/>
              <a:t> and </a:t>
            </a:r>
            <a:r>
              <a:rPr lang="fr-CA" sz="2000" b="1" dirty="0" err="1"/>
              <a:t>increased</a:t>
            </a:r>
            <a:r>
              <a:rPr lang="fr-CA" sz="2000" b="1" dirty="0"/>
              <a:t> 		  </a:t>
            </a:r>
            <a:r>
              <a:rPr lang="fr-CA" sz="2000" b="1" dirty="0" err="1"/>
              <a:t>partnership</a:t>
            </a:r>
            <a:r>
              <a:rPr lang="fr-CA" sz="2000" b="1" dirty="0"/>
              <a:t> </a:t>
            </a:r>
            <a:r>
              <a:rPr lang="fr-CA" sz="2000" b="1" dirty="0" err="1"/>
              <a:t>between</a:t>
            </a:r>
            <a:r>
              <a:rPr lang="fr-CA" sz="2000" b="1" dirty="0"/>
              <a:t> </a:t>
            </a:r>
            <a:r>
              <a:rPr lang="fr-CA" sz="2000" b="1" dirty="0" err="1"/>
              <a:t>our</a:t>
            </a:r>
            <a:r>
              <a:rPr lang="fr-CA" sz="2000" b="1" dirty="0"/>
              <a:t> </a:t>
            </a:r>
            <a:r>
              <a:rPr lang="fr-CA" sz="2000" b="1" dirty="0" err="1"/>
              <a:t>two</a:t>
            </a:r>
            <a:r>
              <a:rPr lang="fr-CA" sz="2000" b="1" dirty="0"/>
              <a:t> association – Joint 	  	  </a:t>
            </a:r>
            <a:r>
              <a:rPr lang="fr-CA" sz="2000" b="1" dirty="0" err="1"/>
              <a:t>Statement</a:t>
            </a:r>
            <a:r>
              <a:rPr lang="fr-CA" sz="2000" b="1" dirty="0"/>
              <a:t> </a:t>
            </a:r>
            <a:r>
              <a:rPr lang="fr-CA" sz="2000" b="1" dirty="0" err="1"/>
              <a:t>Tuberculosis</a:t>
            </a:r>
            <a:r>
              <a:rPr lang="fr-CA" sz="2000" b="1" dirty="0"/>
              <a:t>/</a:t>
            </a:r>
            <a:r>
              <a:rPr lang="fr-CA" sz="2000" b="1" dirty="0" err="1"/>
              <a:t>Silicosis</a:t>
            </a:r>
            <a:endParaRPr lang="fr-CA" sz="2000" b="1" dirty="0"/>
          </a:p>
          <a:p>
            <a:endParaRPr lang="fr-CA" sz="2000" b="1" dirty="0"/>
          </a:p>
          <a:p>
            <a:r>
              <a:rPr lang="fr-CA" sz="2000" b="1" dirty="0" err="1"/>
              <a:t>Presentation</a:t>
            </a:r>
            <a:r>
              <a:rPr lang="fr-CA" sz="2000" b="1" dirty="0"/>
              <a:t> of ROH/ROHT at AQHSST </a:t>
            </a:r>
            <a:r>
              <a:rPr lang="fr-CA" sz="2000" b="1" dirty="0" err="1"/>
              <a:t>conference</a:t>
            </a:r>
            <a:endParaRPr lang="fr-CA" sz="2000" b="1" dirty="0"/>
          </a:p>
          <a:p>
            <a:r>
              <a:rPr lang="fr-CA" sz="2000" b="1" dirty="0" err="1"/>
              <a:t>Presence</a:t>
            </a:r>
            <a:r>
              <a:rPr lang="fr-CA" sz="2000" b="1" dirty="0"/>
              <a:t> at </a:t>
            </a:r>
            <a:r>
              <a:rPr lang="fr-CA" sz="2000" b="1" dirty="0" err="1"/>
              <a:t>AIHcE</a:t>
            </a:r>
            <a:r>
              <a:rPr lang="fr-CA" sz="2000" b="1" dirty="0"/>
              <a:t> in Philadelphia. RL </a:t>
            </a:r>
            <a:r>
              <a:rPr lang="fr-CA" sz="2000" b="1" dirty="0" err="1"/>
              <a:t>member</a:t>
            </a:r>
            <a:r>
              <a:rPr lang="fr-CA" sz="2000" b="1" dirty="0"/>
              <a:t> of </a:t>
            </a:r>
            <a:r>
              <a:rPr lang="fr-CA" sz="2000" b="1" dirty="0" err="1"/>
              <a:t>AIHAs</a:t>
            </a:r>
            <a:r>
              <a:rPr lang="fr-CA" sz="2000" b="1" dirty="0"/>
              <a:t> </a:t>
            </a:r>
            <a:r>
              <a:rPr lang="fr-CA" sz="2000" b="1" dirty="0" err="1"/>
              <a:t>Governmental</a:t>
            </a:r>
            <a:r>
              <a:rPr lang="fr-CA" sz="2000" b="1" dirty="0"/>
              <a:t> </a:t>
            </a:r>
            <a:r>
              <a:rPr lang="fr-CA" sz="2000" b="1" dirty="0" err="1"/>
              <a:t>Affair</a:t>
            </a:r>
            <a:r>
              <a:rPr lang="fr-CA" sz="2000" b="1" dirty="0"/>
              <a:t> and International Relation </a:t>
            </a:r>
            <a:r>
              <a:rPr lang="fr-CA" sz="2000" b="1" dirty="0" err="1"/>
              <a:t>committee</a:t>
            </a:r>
            <a:endParaRPr lang="fr-CA" sz="2000" b="1" dirty="0"/>
          </a:p>
          <a:p>
            <a:r>
              <a:rPr lang="fr-CA" sz="2000" b="1" dirty="0"/>
              <a:t>Met </a:t>
            </a:r>
            <a:r>
              <a:rPr lang="fr-CA" sz="2000" b="1" dirty="0" err="1"/>
              <a:t>with</a:t>
            </a:r>
            <a:r>
              <a:rPr lang="fr-CA" sz="2000" b="1" dirty="0"/>
              <a:t> CSSE – Quebec Section in </a:t>
            </a:r>
            <a:r>
              <a:rPr lang="fr-CA" sz="2000" b="1" dirty="0" err="1"/>
              <a:t>June</a:t>
            </a:r>
            <a:r>
              <a:rPr lang="fr-CA" sz="2000" b="1" dirty="0"/>
              <a:t> 2018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Shape 507"/>
          <p:cNvPicPr preferRelativeResize="0"/>
          <p:nvPr/>
        </p:nvPicPr>
        <p:blipFill rotWithShape="1">
          <a:blip r:embed="rId3">
            <a:alphaModFix/>
          </a:blip>
          <a:srcRect/>
          <a:stretch/>
        </p:blipFill>
        <p:spPr>
          <a:xfrm>
            <a:off x="2286000" y="0"/>
            <a:ext cx="6501184"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Shape 513"/>
          <p:cNvSpPr/>
          <p:nvPr/>
        </p:nvSpPr>
        <p:spPr>
          <a:xfrm>
            <a:off x="1447800" y="457200"/>
            <a:ext cx="7086600" cy="990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Communications Report</a:t>
            </a:r>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Chair: Yang Ting Shek &amp; </a:t>
            </a:r>
            <a:r>
              <a:rPr lang="en-US" sz="2800" b="1"/>
              <a:t>Michelle Kutz</a:t>
            </a:r>
            <a:endParaRPr sz="2800" b="1" i="0" u="none" strike="noStrike" cap="none">
              <a:solidFill>
                <a:srgbClr val="000000"/>
              </a:solidFill>
              <a:latin typeface="Arial"/>
              <a:ea typeface="Arial"/>
              <a:cs typeface="Arial"/>
              <a:sym typeface="Arial"/>
            </a:endParaRPr>
          </a:p>
        </p:txBody>
      </p:sp>
      <p:pic>
        <p:nvPicPr>
          <p:cNvPr id="514" name="Shape 514" descr="C:\Users\PC17151\Desktop\CRBOH logo altered.jpg"/>
          <p:cNvPicPr preferRelativeResize="0"/>
          <p:nvPr/>
        </p:nvPicPr>
        <p:blipFill rotWithShape="1">
          <a:blip r:embed="rId3">
            <a:alphaModFix/>
          </a:blip>
          <a:srcRect/>
          <a:stretch/>
        </p:blipFill>
        <p:spPr>
          <a:xfrm>
            <a:off x="3352800" y="3276600"/>
            <a:ext cx="2362200" cy="2102358"/>
          </a:xfrm>
          <a:prstGeom prst="rect">
            <a:avLst/>
          </a:prstGeom>
          <a:noFill/>
          <a:ln>
            <a:noFill/>
          </a:ln>
        </p:spPr>
      </p:pic>
      <p:pic>
        <p:nvPicPr>
          <p:cNvPr id="515" name="Shape 515" descr="http://myemma.com/static/uploads/emma_blog/sm_logo_stacked_standard.jpg"/>
          <p:cNvPicPr preferRelativeResize="0"/>
          <p:nvPr/>
        </p:nvPicPr>
        <p:blipFill rotWithShape="1">
          <a:blip r:embed="rId4">
            <a:alphaModFix/>
          </a:blip>
          <a:srcRect/>
          <a:stretch/>
        </p:blipFill>
        <p:spPr>
          <a:xfrm>
            <a:off x="304800" y="2057400"/>
            <a:ext cx="3143250" cy="1447801"/>
          </a:xfrm>
          <a:prstGeom prst="rect">
            <a:avLst/>
          </a:prstGeom>
          <a:noFill/>
          <a:ln>
            <a:noFill/>
          </a:ln>
        </p:spPr>
      </p:pic>
      <p:pic>
        <p:nvPicPr>
          <p:cNvPr id="516" name="Shape 516" descr="http://tomorrowproducts.com/wp-content/uploads/2016/02/constant-contact-logo-transparent-constant-contact-vertical-logo-large.jpg"/>
          <p:cNvPicPr preferRelativeResize="0"/>
          <p:nvPr/>
        </p:nvPicPr>
        <p:blipFill rotWithShape="1">
          <a:blip r:embed="rId5">
            <a:alphaModFix/>
          </a:blip>
          <a:srcRect/>
          <a:stretch/>
        </p:blipFill>
        <p:spPr>
          <a:xfrm>
            <a:off x="5638800" y="2286000"/>
            <a:ext cx="3143250" cy="1257301"/>
          </a:xfrm>
          <a:prstGeom prst="rect">
            <a:avLst/>
          </a:prstGeom>
          <a:noFill/>
          <a:ln>
            <a:noFill/>
          </a:ln>
        </p:spPr>
      </p:pic>
      <p:sp>
        <p:nvSpPr>
          <p:cNvPr id="517" name="Shape 517" descr="https://web-assets.domo.com/blog/wp-content/uploads/2014/08/connector-excel-logo.png"/>
          <p:cNvSpPr/>
          <p:nvPr/>
        </p:nvSpPr>
        <p:spPr>
          <a:xfrm>
            <a:off x="155575" y="-541338"/>
            <a:ext cx="3143250" cy="11334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18" name="Shape 518" descr="http://www.geeknewscentral.com/wp-content/uploads/2013/11/excel-logo.jpg"/>
          <p:cNvPicPr preferRelativeResize="0"/>
          <p:nvPr/>
        </p:nvPicPr>
        <p:blipFill rotWithShape="1">
          <a:blip r:embed="rId6">
            <a:alphaModFix/>
          </a:blip>
          <a:srcRect/>
          <a:stretch/>
        </p:blipFill>
        <p:spPr>
          <a:xfrm>
            <a:off x="457200" y="3810000"/>
            <a:ext cx="2571750" cy="1571626"/>
          </a:xfrm>
          <a:prstGeom prst="rect">
            <a:avLst/>
          </a:prstGeom>
          <a:noFill/>
          <a:ln>
            <a:noFill/>
          </a:ln>
        </p:spPr>
      </p:pic>
      <p:sp>
        <p:nvSpPr>
          <p:cNvPr id="519" name="Shape 519" descr="data:image/png;base64,iVBORw0KGgoAAAANSUhEUgAAAKsAAABSCAMAAAAcq9T6AAAAk1BMVEX///+6FBq2AAC5DhXDKC+0AADrwMH//Pz019jAPD7alZf++vrZj5H78/PDP0O5AAC4AAzkpKbx0NH56+ywAADotLb13t+4BQ7hpqj35ufKTlLtx8jSb3HDMDW4AAa7GB69ISbOX2Pnr7HRdnjKVlnRam3bi47em53nubrHR0vFNTvZg4XKUlbRbW/xzM7KXF7VfX9VRPThAAAGSUlEQVRoge2a6ZaqOhCFYyKDQAjDZRKZZVbb93+6W0Gx7W7F273WaT13sf8YIchHqOyqgAjNmjVr1qxZs2b9R6myc3xzn03xUGpgibm2WUe6/GyUSbmhXxVbfekxg3gvy0plscraKF14hkfIAkRejlWlgSuahZ4wjEfKk16KlUJg+tq+TWMcX0NeWIe5RSl9Nihov12lPDC/Yp5YI03pi6LMyqLolTwMnsma3sU8w8YQFtCHGNDAXrquLPVZrMtJ0gVJj6ZzsNzAtULHBHtYYtyKTwqIR6z6h1wg2Qd/H7Oj/ZKsqy8+QMMOH5+B+gNWhII1fkrm/QkrqgXx10HRz1jd3V/DKrYYvwTr568fcqykUrduhah9AVYj/pIZ0t4JLRlkWWGu7TsspIVsvkAMbHxfrKMPtATzdJUkicEbTC/8g4qUp7OS7gAbgq1xjdqZudZvuHg54AY8ZUl3Wa2+/4N12RWrkQ2Zvoo/zK0bTnqftcC4+nPlwhUr1oYtziMfuM8q67CQ+HOl2DVriFRI9EFHfsrqe92SOb/ASoiKKD9Rhh+w3stbdon7Hme/wIpLyEgtbDKFB6z25jarRXBwMNglwqEqq5VcHgJYDURFaU7xYYe1Ip5LNVus69AeOjdKHU5Wm1esOcRqDCcKpseVyvs7eavCa17X9OMlKeDGgsAUaLvHZGjzX8t1aOIu530c3gXvbKTmHewXsqmZeWElBC5aEfgvdO+u9al+RbaVF2m3vclKl9hHksZWp8Ghe8Zard4shvuFSVbXGYPjfIO1irJmMcRbSOJdra27ADkJzqClTw3shTXeUUQLgQ9KfzWw6aZ2xCFviblyLNtUwBv7dryKeAnDJqaL0+yqGKltVaJuwwN52VBJoqGLwijubUkKCqbbqMT7QJJsi9IdLimk8PA/jSuuJfAcDMTIYtdOIAj/nCQIi+W6yCm6k7d2+Aj7aMY2/ITh0qjHPb6RjgfQ4jz5XJ34dB2f+9gJzicoP7ISEiLUMJzCR6B7F9LOdMxa46p9J5SHW3Tbs+Q0GQa0NlYW/2DduNKxN+/m4K7G+CmZht5YeYoxquPs4cJoZPVaOMiqjkc4Dz1eguBzvKL7rErcypKqSnJq+MP4lRe+Fptj+0CM43Dpmg4rIROTrTm4gMJYlj+gHVlxQXnNp1IJcTv4fi6w34zlbsuVGDBE9h5XF9bufS428QKPKiR0xJi0OZzTPjK8WE/HwWVc/auN8sr7NmuTkjQZlJL4MOSFy89F76xi7NXmWRBuyNpEGO95aB2yJRN66TEriQ7crwNK+cDSfTzJesMH1B53TeOAGieCuwsxsB33QQwoY9tafF5XWqXHmtN1ZCSdKjbPrMYWLs3Zvu03e361ijHFSrOvrK7+fs97nFJUx9EIBdw76b2f8unQYDXeAnn17h33WYfepWAYsVBJ3CTJfVZ5dyNvOYxdeoYeGJDVxcU5KaCckDODCvO2O3c8IDpMJpWnuqFlXzxskpWffFhsGTx10Na4wSpRO7BgvbV7+8IK51tfvtgZ/2IaeNcEgZVVSC1wvDkEQaOLyFrhyHQDN+/WMOkqOQg0Zlh0qcG2fgjFB6yEQJjKg1MRXhJA0TzmrQJ8tRFFsXF8pX/jj7OUwP8SAxbGV5OzZl4I2TbFLE2ZAPfcLgwcpwnG4IgiTKZFSjCrwMixB1sXmkoXmMA2w0QTOrMmxbEqjXMCs23Il2PA4iux5ZsmurfyVlj0VzW2Wx2hgxr2bdRlNd9Bm40e6SVPekiu1l3UFg0ULGKpR92+oUhyyi7SC3HKBi6eFcfx2adIulq1+iVeRdkxtaqqFLORg8ElbnkWOPP1V0gJwwc9+crYPveR6KWt3mg9ZL0S8UDf9tdf0E+eEc2sj/W/f0649Z7yYPv7rLa4Y5M2+Mf0kPVDpaG6efXGFv5zXsU8YF0ku02vmFA+1Uq/33ZJjNP+WS+5HrIuh9pY4Fkridal9qwXRqDEm0Qlq1xscr9Waj9vRCt42ns4rqwjDGPv7jvO83prMk//lvjq3O+3qzQhhvEV+aXec5+lyo3Zl+suNT6+R35F1kHUPTRmlfG/EYzAL8s6SLUDuanLjheu3gv/h+RKEpWd41ZP/wbWk1R3+onorFmzZs2aNWvWrL9U/wL9h4HJPiyEqwAAAABJRU5ErkJggg=="/>
          <p:cNvSpPr/>
          <p:nvPr/>
        </p:nvSpPr>
        <p:spPr>
          <a:xfrm>
            <a:off x="155575" y="-465138"/>
            <a:ext cx="2038350" cy="9810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0" name="Shape 520" descr="Microsoft SharePoint 2013 logo"/>
          <p:cNvSpPr/>
          <p:nvPr/>
        </p:nvSpPr>
        <p:spPr>
          <a:xfrm>
            <a:off x="155575" y="-465138"/>
            <a:ext cx="2038350" cy="9810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21" name="Shape 521" descr="PPT18FD.png"/>
          <p:cNvPicPr preferRelativeResize="0"/>
          <p:nvPr/>
        </p:nvPicPr>
        <p:blipFill rotWithShape="1">
          <a:blip r:embed="rId7">
            <a:alphaModFix/>
          </a:blip>
          <a:srcRect/>
          <a:stretch/>
        </p:blipFill>
        <p:spPr>
          <a:xfrm>
            <a:off x="3429000" y="1828800"/>
            <a:ext cx="2514600" cy="1108330"/>
          </a:xfrm>
          <a:prstGeom prst="rect">
            <a:avLst/>
          </a:prstGeom>
          <a:noFill/>
          <a:ln>
            <a:noFill/>
          </a:ln>
        </p:spPr>
      </p:pic>
      <p:sp>
        <p:nvSpPr>
          <p:cNvPr id="522" name="Shape 522" descr="https://upload.wikimedia.org/wikipedia/commons/5/54/Wix.com_Logo.png"/>
          <p:cNvSpPr/>
          <p:nvPr/>
        </p:nvSpPr>
        <p:spPr>
          <a:xfrm>
            <a:off x="155575" y="-762000"/>
            <a:ext cx="5962650" cy="16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3" name="Shape 523" descr="undefined"/>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4" name="Shape 524" descr="data:image/png;base64,iVBORw0KGgoAAAANSUhEUgAAAWQAAACNCAMAAAC3+fDsAAAAwFBMVEX///8dHRsAAAD/zAASEg+kpKRhYWEbGxkZGRcVFRMUFBEQEA0LCwf7+/sGBgD09PTt7e3Ozs7i4uLq6urZ2dmqqqpISEe/v7/KysqAgIC2trbT09ORkZHBwcHa2tqJiYksLCpzc3KamppYWFdMTEs4ODexsbB7e3pSUlGnp6dBQUBoaGczMzJvb28kJCL+7bj/2Fb/+eX/3n/+3Gv+4o7+553+3XD/0TP/+ur//vX/8cn/5pr/1kz/0A3+6qr+1DzVJcj6AAARHklEQVR4nO1daXcbKRCU8DGj20cs35Ys34rtzWZ3c+7x///VanQyUAXNgJL4PdVHW0JMDTTd1Q3UahtssMEGG/ya6PU6P7sLEni7+fXLV/NPnV6vt67+lH7F07UbNcXzy8Xl4fr7UwXnO6e3+ayXB+j/X799//j3P1sT/L3649FLv67maIyvL47hV+OwdzJ6uNV+5f0F++SRqhfIW12lXgfv0nclCr2jYhC0m9m0j8/2B758/7y1xIfV3w/V7DsFskZr0kj3+jJlz/YHr0XPGqtfyRX9gQNVXyLvquejlD2JxNWLUtur7rUfzA98+WNLh0Zy7V57rhkJbaUGe2k61hllqp0bP6Cs7q2QZfonc9W8T9ORaBzuqlb5KY6NT/y7VcYf+j8fy1+e8txVpynWnx2lTIYnzNUd33hoGz1R/V/COI+UyZIyxuEng+Otj/p/eyqr21Ct/diOHd7hll0NH5vzqr5tDZkwdK72T07O495U59HqVmNc/sgfJsdbf5b+bxmM2YBTkQbxRDVRu+rU9aU9uy+Z2qnahf3RbnOx3o5Pz6rawL1h2+pVd1D6yF8Wx1t/lRu5sQ3GlI5RxU5NcQyHcb0xdH/t2bYv9Wqve/96Qu32shONyVIzfqriqPaG26BPJ/pHfrc53vpmtIL5iGL5krV57v7eRRd96cT9JYDjO2UPv4ZSp+E09+2G6lmr1I5tLLa2fjeaOYMGY/JwlSfqCeN44P0i+FbeCqTmsK8a+JG66inwUQaoR81H/SNoIG9ZDe2ClzXl5CywR3NcEY4bwIMvowPfd/sl6OfPFJjgy2e6CWrrHexQeZL/CTj+YLXUIaS4XQGKvRawrNPm/EHcLV4uQ/qxw55m/saeQ9zTPu5P6UE+A5J/s5u6JAYjUxWcn84zGUiKxtMrjGBPmn35z9tuoMny2N+Iu7HsVX9PX0TWYoL3xGA0huFRyS5avIq27gRfPscUyYfygXscTxtzupEljKFtb73XP/Mb4Phf1FinTbrWDjNhE1ywkYR1KxOYo9au9OfHDnu87InUXWGvvORUfrQ5/g83B5f1aYOCOa6DzlahR7hLvHZhKLHjMxYF8lz4MGaYv+hMabh8sEn+Qtp7IZO8zkUzhEM2W5tCS3gkGTwUe35jMW1NNnI6OWzNkDntdc/0kVdoEJcgkw6iKe7galyXGouy3KlhW2YvHthQMXsj8rz3cV/KMudXk+LPbBzzFifPF7C0P0Qai5opdy6QtSUr8KHEWEx5Eq192NUxwgeT5E/OJjlBYrNMDfL2rbQJagc9AfkUp8RJAs1JhnIfx43lqV2O9/75xhqbo04MhtiBohYxxN8mQb5kKjAVBjUnGDg97HIZMuc3neO/SFMrEIelENpl3jLR8yaPFKAYkCnfFPiSZHojZMrfHPG4DJlTc5O/aylqqvucsk52ReIBdZ9aj/4vr4DkzrpogpNv4ub8yYABXkUNL3tB8t+lSHrEH/mVGgxBfoL4BcHBuezZAOhMRNj2z4wxZCPrlt/2LLn3qey2jRT3hrDmVJf5cTgErQer7myWeq0oWTJZr3wzA6RpCjSMMVqQ/MHwjE+Vy+WE6mmBlvfFR3y1jB55OK+DQuchJtmXCSeukrkC/2tJbod95fbrh9RgeNYu6maHBTMFmOfkGXq0Bxhee0H8QdOX/P6fUZG1U8jZTpKvaE/dIVuHm/Pg2gkWA3jie2LLKZTHZcLLaGZ6WoZjfPw89SPdESoV0dziwzV7wrZYP1uCLGBtT+6KrgmMZPdLI66kWw88vpuXmnhkgDu6fjlWHhrqZe0KGWJREGBCHFIv4AmtWVDEV/HO0XCZW/SQTD0xR2S712KhVqU04S7WhN3GnaWDKfKhsxMimVPn4KKlFUz5BC0aN+U0TXLDnKf2e/INJ57IIHI669ekD13FUtful4ZdAFTNWeDwVJVieq9qOKZyJakVJKRMutSsVPdMJpNdSamDBYoXV5djkghwzTLSh9Y1/PSFMtYkL8kOgwHXCp5Wq1rIhuXO3JUkJJ2e+TbPcCw7XxquXsMv5uDZruHzrvdUhMi20cjss7SaTPIAuCZDzxGe44xKY6aF4yAyc2Wh3su7cADK/gRJhltGG3LIqNOX16tukmAru8PlxqQsBh724l2ufx1PJuDhdF7BPBGQTDN1wIPhskxYdrD8+7DBFp8ZHUzKYm3D0ZvDHSNBGfLV4SCTpMvoUpaZb7/DA3G8RohAlvYh/QKWthqLzBmu3nG8NObggHEDZ4koJwkK8OffNjJ+NGmVv0ZU6w8CnVSyjCzFHFxj51DumatuG0D8ekUk89x6WYViBV6VCl69zfL5fQNJWdWs3Qhq2jSQYgBT5iyA1w9Zdp3UPxg96+XUWDidWh+I3NlisQ1Ox2WN5QdwhEWLg1npEEg0YqKEJQw0YacXwLKi20pFdDqw2mNJYAtgmVMTczBrVO5kQiAQFrChEpLsMBhLZcUx3CM39rCnJPMbVuiXNHDSHvn5R2hdshy84yiSWcxTX5lbh6fnK6n3gc1XMr9v4cBXV6tP4JWMjIUeFrwgc3Ekc1uwiDJuJRalGkiZKek7NuGZvmUQc0EShyTJArNDkST3umygth6LeUO9N1m5jxvYXci2oVEmbrC+THoc6TJIEAs9yEiSHRJtezja6XOOY40F7Tt5fZKAjrQHI3+cZcSxUCzJtAC/2EzJVFphSb0PJK7F1VrYFykPPGKUUehPpjAOEKNJ7m0HZdkXHU9yiAIWI5qoMgdLHVl5FzcmAyYOSeUH1p+jSXYEdByhtfkEL3BVzdD8xmbNGHjYKMNMB6thgkprPMm8AJ9CWlLvA1PNQbSO5WczBsf+JspB4VwySeQmILlD62kZdOc0BkTuRE4X1uxMXwDvRgE2gNRnkex2ApKDDUbcvncdmDpQrYUzT5l5sAYxyrbGwuqzsDyegmSHNwwbD9j74AErk7KMMg7uLTEJG2WQgxL/8BRJSOYFWKjL0v03AjC50xpQxA5Ysqg0wsBTqEkKHpOQzLf4oR5XPljAhtQ0ssyTRR7xlM2XQRYD5jSlIZkX4FtoyfffCIBDDCuXibUkyyQzOiyzwrK4RFdMRHJtKCzlS2ksalxBMJwurIoCfZ+8DVPuxKVIRDVJR7K08jf4xI5KP2s6XSTzBDJVMo0ar0GUtVQk8yr6EkJL6n3oYFXXcLrIRjA0qYhRLjudrBSJrTbJSCZ1TmVk3dRnuOExalRrkeogdPwcNixGDopt7mYxVjqS6Y4dvRvJT31kcmfpZeLME0y5snRL6UO4FCl/DetkFZIFBqNCSb0PTO4sVWth7Re/cYnfgIsdeR1MQpL59v85snaiAz51YA+49MDEm8azGxvlkhwierE6UpLMd+z4ehEBMnWH2kfIKUH4RFBslEs5KJGJqnm/UI1kou8uHzyRwFkGkzs1zwELDaQKhhllTZXAg92R7PmhI7niGXJOMHdKM7hY+2Ueu1cO6Wxjt5Fv4klJMt3jMEfWWoNNJlqNNk6Z0EAcLuwUahSysc63DCQkmVZ6r3qa3rtgxkA7lw0LDcQkM6Os5aBY5RIvZ//BfvIalj6mny8jYbxS0B2NbKAul7VHnHlyCF9vPeLjDtoyxiWZJ6q4euQQUgzgOqHgjWsXBfCZE8tImK2MNM+I65Tbi00BTJNylE+mIll6WkdiFa4ADpqzxtxG4l0H1CQzm7vMQeGlx7l3+Y3ryQXY0JpXa2Gv1vGEzCjPO47zBM5TG358ZiTosCEJSBHrXJ7sYKHBlQRzet6kwN+ZVHvbOb4ZcDn2vFqLjUtHnRhub+55s/osV93Z285Wu55hXq1FLGzm2EpBvjKTO3F9Vubcx/W26y5mIB76rFoLD0unCXUa+TtfgAmQguQQYzHtbbIKojmw3Dn1XFnmyWmzHCW5zCt3Rlk/pxYuscHAcudUnqxiQklMNx39LL50BlkJSKZnC1GkqupcgOXc9qgJdZlkrk50mFLiPAHijdcnL8CCukuWefKcRcaM8gmL0d1nmbztSvslyKOf+oUNDFqSy2RT98ko69wz0l3znpEV8IlL+ZiaUM/WK3yVSWNM67PcQvn6dj+11r77aQXGZY+IzWjbqA5W/dV54EusA7H7+Ni9GD9iH98KdBZ7FDoGapSH2Fn0jJi17UjN1r4jVQfZwvFILvHyRfb47It64xY/i+9IiTiSubFYJB4dx2jJL6XxA8uddXbam3cWYaNM2oPbrXSs65SApU+zvlMCdAQFnV6TLMlX6mz5rE8UyY7zLlaPsbbzLnQQubMiKYFnAHtlghiShSe3NNdzcksZZH7j3/WLrcQo+58WIoJkx1EWpYBuTWcQlRFw64LIscGnY0B4YvRaFMk/+TStMiQFCQtS/CY5yCi7Zc4C1UlOci5cMoNB9jchSK4jCTHK/qLryiT/7BMOTZD749BviuTsAJK9wm1lkn/2WZ0m+CpskSKKNcVGmR2XrKEqyfzUWXi5Mb3MsfKpsyb4YcNmByUmOcAoe2TOAhVJdpyfDFW/9OcnW6CG33w2WRGT2CgLCoIrksyvviFHnPKTwBuJDIb0MhxpSYKYZH89cDWS+Zn21Cmj0WG1M+1tSG8FkOYLhOGN50KIKSqR/AvczmBDeL8FPWbShDC88cmcBSqRnPqekTQF+LRX5UeT1pUKSyglUWsVkunC6546KW/MQZDdOSSvEhOSLFhSKpD8K9z9hCCTO+XnH+HNIwZE4WMFkunljL5BkvAWMwSeCtPA9+ZaEF0iLgofw0n+Fe7jw5D4A44z6k34dszNSJaEj8EkR90syVfMFDvbJf5AiCtDD3vVHpqdI1KC8DyYFbhhFXSfDo7AO1IxJP5AiGESXHHtlzkLEJLp1RS/xm2/GKSoXgc77wpCsJLKZqD4uLkZ6NolvbeaKv0pCvDJpRT6rwTtCxKQLKpPJadfszAmo8ZCmEnaY4YuRQE+FUhW3QyySu4N+XXvfX0LkBtOSORGE0nyIgoa+CUowPfKnf7rgEvwFqy2ZTf+EJLx3KVGKqQciFr1BAX4PrkzNOqhAu2iPZmvQkjGnaFVskFTvU/NcrTBIPfHLYCvsXOAFCateizzVQjJsLiHHpQcNkD2WuRdxRfge+TObmhlmEfZkx6TQkhGY4paqNCcM3VRogvwPaSETxVyr+EcvhucF4AkZ23gj3WYX9AKHoA06Rl9erVT7myH5xPdS6k01w5JhnXwrKQ+DzV0Nb74RRfgk/vj5pxUiCpfnA0KnxySjI7Toa5XpdG3S1qLLcB3OV2VjFHP4WCgW+EgIMlgGtAfq1ie0icjJHLHDo11Jn54tWXVsZaKfU5EctayP8cKYKvKZ71nvKQIYygKvKWsaLiqBHUdvyMDkQzmFXuf1QOI3pBcSBxnMJjcmVffo3JDmsy60hYAybldYsOMRUyQRlmO2rFD5M5WO8IMvZA2xalJm+QMRCK4aCKLk9p7Y9j5gAQRahTJnZm6jcpvPSkk78kVPYvkHNRN4aMau93YTR/XCsV+cfW0IP2povMuh49g36c8tDFJVrk9W+H+m7Z6iK/gPnlFNEft2DHlzqyrBgkKwS6fTZorp2Rb6hQwZwvtDaWu0xyncD9UVpI55ydd+aFnuLJtpdQg0dmVZ32l2hrRPHtkQSN50qP3iDkjCG52lbp9SlVWXKvtP0yYKNdwdSMuZq9NBsACjd1Rwm1stcP7h7tV4wEp2Z3Vl3af4Ds/UKrbLtCdfex2cJyO4Rne7bzUp20vfyiinvb8+H6C45Pz5GejTbH3bv/ybPIDZwEsHNzvjEajnbN96qqfH40GpwUGF0+X5+s4N3aKztXJvfZD6/qZDTbYYIMNNthggw1+CP4HkIwLurEUiMUAAAAASUVORK5CYII="/>
          <p:cNvSpPr/>
          <p:nvPr/>
        </p:nvSpPr>
        <p:spPr>
          <a:xfrm>
            <a:off x="155500" y="-1600201"/>
            <a:ext cx="10496700" cy="16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25" name="Shape 525" descr="PPT708F.png"/>
          <p:cNvPicPr preferRelativeResize="0"/>
          <p:nvPr/>
        </p:nvPicPr>
        <p:blipFill rotWithShape="1">
          <a:blip r:embed="rId8">
            <a:alphaModFix/>
          </a:blip>
          <a:srcRect/>
          <a:stretch/>
        </p:blipFill>
        <p:spPr>
          <a:xfrm>
            <a:off x="6019800" y="4267200"/>
            <a:ext cx="2590800" cy="1027386"/>
          </a:xfrm>
          <a:prstGeom prst="rect">
            <a:avLst/>
          </a:prstGeom>
          <a:noFill/>
          <a:ln>
            <a:noFill/>
          </a:ln>
        </p:spPr>
      </p:pic>
      <p:pic>
        <p:nvPicPr>
          <p:cNvPr id="526" name="Shape 526" descr="PPTCF71.png"/>
          <p:cNvPicPr preferRelativeResize="0"/>
          <p:nvPr/>
        </p:nvPicPr>
        <p:blipFill rotWithShape="1">
          <a:blip r:embed="rId9">
            <a:alphaModFix/>
          </a:blip>
          <a:srcRect/>
          <a:stretch/>
        </p:blipFill>
        <p:spPr>
          <a:xfrm>
            <a:off x="1143000" y="5715000"/>
            <a:ext cx="2704762" cy="685714"/>
          </a:xfrm>
          <a:prstGeom prst="rect">
            <a:avLst/>
          </a:prstGeom>
          <a:noFill/>
          <a:ln>
            <a:noFill/>
          </a:ln>
        </p:spPr>
      </p:pic>
      <p:pic>
        <p:nvPicPr>
          <p:cNvPr id="527" name="Shape 527" descr="PPT8CF7.png"/>
          <p:cNvPicPr preferRelativeResize="0"/>
          <p:nvPr/>
        </p:nvPicPr>
        <p:blipFill rotWithShape="1">
          <a:blip r:embed="rId10">
            <a:alphaModFix/>
          </a:blip>
          <a:srcRect/>
          <a:stretch/>
        </p:blipFill>
        <p:spPr>
          <a:xfrm>
            <a:off x="4876800" y="5638800"/>
            <a:ext cx="3124200" cy="97010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Shape 533"/>
          <p:cNvSpPr/>
          <p:nvPr/>
        </p:nvSpPr>
        <p:spPr>
          <a:xfrm>
            <a:off x="1447800" y="457200"/>
            <a:ext cx="7086600" cy="990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Communications Report</a:t>
            </a:r>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Chair: Yang Ting Shek &amp; </a:t>
            </a:r>
            <a:r>
              <a:rPr lang="en-US" sz="2800" b="1"/>
              <a:t>Michelle Kutz</a:t>
            </a:r>
            <a:endParaRPr sz="2800" b="1" i="0" u="none" strike="noStrike" cap="none">
              <a:solidFill>
                <a:srgbClr val="000000"/>
              </a:solidFill>
              <a:latin typeface="Arial"/>
              <a:ea typeface="Arial"/>
              <a:cs typeface="Arial"/>
              <a:sym typeface="Arial"/>
            </a:endParaRPr>
          </a:p>
        </p:txBody>
      </p:sp>
      <p:sp>
        <p:nvSpPr>
          <p:cNvPr id="534" name="Shape 534"/>
          <p:cNvSpPr/>
          <p:nvPr/>
        </p:nvSpPr>
        <p:spPr>
          <a:xfrm>
            <a:off x="457200" y="1600200"/>
            <a:ext cx="8305800" cy="4800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C00000"/>
              </a:buClr>
              <a:buSzPts val="1680"/>
              <a:buFont typeface="Noto Sans Symbols"/>
              <a:buChar char="•"/>
            </a:pPr>
            <a:r>
              <a:rPr lang="en-US" sz="2400"/>
              <a:t>New website and membership database (Wild Apricot)</a:t>
            </a:r>
            <a:endParaRPr sz="2400"/>
          </a:p>
          <a:p>
            <a:pPr marL="914400" lvl="1" indent="-333375" rtl="0">
              <a:lnSpc>
                <a:spcPct val="90000"/>
              </a:lnSpc>
              <a:spcBef>
                <a:spcPts val="440"/>
              </a:spcBef>
              <a:spcAft>
                <a:spcPts val="0"/>
              </a:spcAft>
              <a:buSzPts val="1650"/>
              <a:buChar char="○"/>
            </a:pPr>
            <a:r>
              <a:rPr lang="en-US" sz="2200">
                <a:solidFill>
                  <a:schemeClr val="dk2"/>
                </a:solidFill>
              </a:rPr>
              <a:t>Automation</a:t>
            </a:r>
            <a:endParaRPr sz="2200">
              <a:solidFill>
                <a:schemeClr val="dk2"/>
              </a:solidFill>
            </a:endParaRPr>
          </a:p>
          <a:p>
            <a:pPr marL="914400" lvl="1" indent="-333375" rtl="0">
              <a:lnSpc>
                <a:spcPct val="90000"/>
              </a:lnSpc>
              <a:spcBef>
                <a:spcPts val="440"/>
              </a:spcBef>
              <a:spcAft>
                <a:spcPts val="0"/>
              </a:spcAft>
              <a:buSzPts val="1650"/>
              <a:buChar char="○"/>
            </a:pPr>
            <a:r>
              <a:rPr lang="en-US" sz="2200">
                <a:solidFill>
                  <a:schemeClr val="dk2"/>
                </a:solidFill>
              </a:rPr>
              <a:t>Consolidate communication with membership database</a:t>
            </a:r>
            <a:endParaRPr sz="2200">
              <a:solidFill>
                <a:schemeClr val="dk2"/>
              </a:solidFill>
            </a:endParaRPr>
          </a:p>
          <a:p>
            <a:pPr marL="914400" lvl="1" indent="-333375" rtl="0">
              <a:lnSpc>
                <a:spcPct val="90000"/>
              </a:lnSpc>
              <a:spcBef>
                <a:spcPts val="440"/>
              </a:spcBef>
              <a:spcAft>
                <a:spcPts val="0"/>
              </a:spcAft>
              <a:buSzPts val="1650"/>
              <a:buChar char="○"/>
            </a:pPr>
            <a:r>
              <a:rPr lang="en-US" sz="2200">
                <a:solidFill>
                  <a:schemeClr val="dk2"/>
                </a:solidFill>
              </a:rPr>
              <a:t>Eliminate duplication</a:t>
            </a:r>
            <a:endParaRPr sz="2400"/>
          </a:p>
          <a:p>
            <a:pPr marL="0" marR="0" lvl="0" indent="0" algn="l" rtl="0">
              <a:lnSpc>
                <a:spcPct val="90000"/>
              </a:lnSpc>
              <a:spcBef>
                <a:spcPts val="0"/>
              </a:spcBef>
              <a:spcAft>
                <a:spcPts val="0"/>
              </a:spcAft>
              <a:buNone/>
            </a:pPr>
            <a:endParaRPr sz="2400"/>
          </a:p>
          <a:p>
            <a:pPr marL="342900" marR="0" lvl="0" indent="-342900" algn="l" rtl="0">
              <a:lnSpc>
                <a:spcPct val="90000"/>
              </a:lnSpc>
              <a:spcBef>
                <a:spcPts val="0"/>
              </a:spcBef>
              <a:spcAft>
                <a:spcPts val="0"/>
              </a:spcAft>
              <a:buClr>
                <a:srgbClr val="C00000"/>
              </a:buClr>
              <a:buSzPts val="1680"/>
              <a:buFont typeface="Noto Sans Symbols"/>
              <a:buChar char="•"/>
            </a:pPr>
            <a:r>
              <a:rPr lang="en-US" sz="2400"/>
              <a:t>Key milestones</a:t>
            </a:r>
            <a:endParaRPr sz="2400"/>
          </a:p>
          <a:p>
            <a:pPr marL="914400" marR="0" lvl="1" indent="-381000" algn="l" rtl="0">
              <a:lnSpc>
                <a:spcPct val="90000"/>
              </a:lnSpc>
              <a:spcBef>
                <a:spcPts val="0"/>
              </a:spcBef>
              <a:spcAft>
                <a:spcPts val="0"/>
              </a:spcAft>
              <a:buSzPts val="2400"/>
              <a:buChar char="○"/>
            </a:pPr>
            <a:r>
              <a:rPr lang="en-US" sz="2400"/>
              <a:t>New webmaster</a:t>
            </a:r>
            <a:endParaRPr sz="2400"/>
          </a:p>
          <a:p>
            <a:pPr marL="914400" marR="0" lvl="1" indent="-381000" algn="l" rtl="0">
              <a:lnSpc>
                <a:spcPct val="90000"/>
              </a:lnSpc>
              <a:spcBef>
                <a:spcPts val="0"/>
              </a:spcBef>
              <a:spcAft>
                <a:spcPts val="0"/>
              </a:spcAft>
              <a:buSzPts val="2400"/>
              <a:buChar char="○"/>
            </a:pPr>
            <a:r>
              <a:rPr lang="en-US" sz="2400"/>
              <a:t>Migrate communication templates</a:t>
            </a:r>
            <a:endParaRPr sz="2400"/>
          </a:p>
          <a:p>
            <a:pPr marL="914400" marR="0" lvl="1" indent="-381000" algn="l" rtl="0">
              <a:lnSpc>
                <a:spcPct val="90000"/>
              </a:lnSpc>
              <a:spcBef>
                <a:spcPts val="0"/>
              </a:spcBef>
              <a:spcAft>
                <a:spcPts val="0"/>
              </a:spcAft>
              <a:buSzPts val="2400"/>
              <a:buChar char="○"/>
            </a:pPr>
            <a:r>
              <a:rPr lang="en-US" sz="2400"/>
              <a:t>Migrate website and membership information</a:t>
            </a:r>
            <a:endParaRPr sz="2400"/>
          </a:p>
          <a:p>
            <a:pPr marL="0" marR="0" lvl="0" indent="0" algn="l" rtl="0">
              <a:lnSpc>
                <a:spcPct val="90000"/>
              </a:lnSpc>
              <a:spcBef>
                <a:spcPts val="0"/>
              </a:spcBef>
              <a:spcAft>
                <a:spcPts val="0"/>
              </a:spcAft>
              <a:buNone/>
            </a:pPr>
            <a:endParaRPr sz="2400"/>
          </a:p>
          <a:p>
            <a:pPr marL="342900" marR="0" lvl="0" indent="-342900" algn="l" rtl="0">
              <a:lnSpc>
                <a:spcPct val="90000"/>
              </a:lnSpc>
              <a:spcBef>
                <a:spcPts val="0"/>
              </a:spcBef>
              <a:spcAft>
                <a:spcPts val="0"/>
              </a:spcAft>
              <a:buClr>
                <a:srgbClr val="C00000"/>
              </a:buClr>
              <a:buSzPts val="1680"/>
              <a:buFont typeface="Noto Sans Symbols"/>
              <a:buChar char="•"/>
            </a:pPr>
            <a:r>
              <a:rPr lang="en-US" sz="2400"/>
              <a:t>Target completion: Fall 2018</a:t>
            </a:r>
            <a:endParaRPr/>
          </a:p>
          <a:p>
            <a:pPr marL="0" marR="0" lvl="0" indent="0" algn="l" rtl="0">
              <a:lnSpc>
                <a:spcPct val="90000"/>
              </a:lnSpc>
              <a:spcBef>
                <a:spcPts val="480"/>
              </a:spcBef>
              <a:spcAft>
                <a:spcPts val="0"/>
              </a:spcAft>
              <a:buNone/>
            </a:pPr>
            <a:endParaRPr sz="2200"/>
          </a:p>
          <a:p>
            <a:pPr marL="742950" marR="0" lvl="1" indent="-180975" algn="l" rtl="0">
              <a:lnSpc>
                <a:spcPct val="90000"/>
              </a:lnSpc>
              <a:spcBef>
                <a:spcPts val="440"/>
              </a:spcBef>
              <a:spcAft>
                <a:spcPts val="0"/>
              </a:spcAft>
              <a:buClr>
                <a:srgbClr val="C00000"/>
              </a:buClr>
              <a:buSzPts val="1650"/>
              <a:buFont typeface="Noto Sans Symbols"/>
              <a:buNone/>
            </a:pPr>
            <a:endParaRPr sz="2200" b="0" i="0" u="none" strike="noStrike" cap="none">
              <a:solidFill>
                <a:srgbClr val="000000"/>
              </a:solidFill>
              <a:latin typeface="Arial"/>
              <a:ea typeface="Arial"/>
              <a:cs typeface="Arial"/>
              <a:sym typeface="Arial"/>
            </a:endParaRPr>
          </a:p>
        </p:txBody>
      </p:sp>
      <p:pic>
        <p:nvPicPr>
          <p:cNvPr id="535" name="Shape 535" descr="http://ww1.prweb.com/prfiles/2009/01/22/191252/wildapricot.jpg"/>
          <p:cNvPicPr preferRelativeResize="0"/>
          <p:nvPr/>
        </p:nvPicPr>
        <p:blipFill rotWithShape="1">
          <a:blip r:embed="rId3">
            <a:alphaModFix/>
          </a:blip>
          <a:srcRect/>
          <a:stretch/>
        </p:blipFill>
        <p:spPr>
          <a:xfrm>
            <a:off x="5659925" y="5451271"/>
            <a:ext cx="2964225" cy="12544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p:nvPr/>
        </p:nvSpPr>
        <p:spPr>
          <a:xfrm>
            <a:off x="1447800" y="457200"/>
            <a:ext cx="7086600" cy="990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Communications Report</a:t>
            </a:r>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Chair:  </a:t>
            </a:r>
            <a:r>
              <a:rPr lang="en-US" sz="2800" b="1">
                <a:solidFill>
                  <a:srgbClr val="000000"/>
                </a:solidFill>
                <a:latin typeface="Arial"/>
                <a:ea typeface="Arial"/>
                <a:cs typeface="Arial"/>
                <a:sym typeface="Arial"/>
              </a:rPr>
              <a:t>Yang Ting Shek &amp; </a:t>
            </a:r>
            <a:r>
              <a:rPr lang="en-US" sz="2800" b="1"/>
              <a:t>Michelle Kutz</a:t>
            </a:r>
            <a:endParaRPr sz="2800" b="1" i="0" u="none" strike="noStrike" cap="none">
              <a:solidFill>
                <a:srgbClr val="000000"/>
              </a:solidFill>
              <a:latin typeface="Arial"/>
              <a:ea typeface="Arial"/>
              <a:cs typeface="Arial"/>
              <a:sym typeface="Arial"/>
            </a:endParaRPr>
          </a:p>
        </p:txBody>
      </p:sp>
      <p:sp>
        <p:nvSpPr>
          <p:cNvPr id="542" name="Shape 542"/>
          <p:cNvSpPr/>
          <p:nvPr/>
        </p:nvSpPr>
        <p:spPr>
          <a:xfrm>
            <a:off x="989675" y="1535700"/>
            <a:ext cx="7902300" cy="4800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C00000"/>
              </a:buClr>
              <a:buSzPts val="1400"/>
              <a:buFont typeface="Noto Sans Symbols"/>
              <a:buNone/>
            </a:pPr>
            <a:r>
              <a:rPr lang="en-US" sz="1800" b="0" i="0" u="none" strike="noStrike" cap="none">
                <a:solidFill>
                  <a:srgbClr val="000000"/>
                </a:solidFill>
                <a:latin typeface="Arial"/>
                <a:ea typeface="Arial"/>
                <a:cs typeface="Arial"/>
                <a:sym typeface="Arial"/>
              </a:rPr>
              <a:t> and the </a:t>
            </a:r>
            <a:r>
              <a:rPr lang="en-US" sz="2200" b="1" i="1" u="none" strike="noStrike" cap="none">
                <a:solidFill>
                  <a:srgbClr val="000000"/>
                </a:solidFill>
              </a:rPr>
              <a:t>numbers…</a:t>
            </a:r>
            <a:endParaRPr sz="2200" b="1" i="1" u="none" strike="noStrike" cap="none">
              <a:solidFill>
                <a:srgbClr val="000000"/>
              </a:solidFill>
            </a:endParaRPr>
          </a:p>
          <a:p>
            <a:pPr marL="342900" lvl="0" indent="-342900" rtl="0">
              <a:lnSpc>
                <a:spcPct val="90000"/>
              </a:lnSpc>
              <a:spcBef>
                <a:spcPts val="1600"/>
              </a:spcBef>
              <a:spcAft>
                <a:spcPts val="0"/>
              </a:spcAft>
              <a:buClr>
                <a:srgbClr val="C00000"/>
              </a:buClr>
              <a:buSzPts val="2240"/>
              <a:buFont typeface="Noto Sans Symbols"/>
              <a:buChar char="•"/>
            </a:pPr>
            <a:r>
              <a:rPr lang="en-US" sz="3000" b="1"/>
              <a:t>12 </a:t>
            </a:r>
            <a:r>
              <a:rPr lang="en-US" sz="1800"/>
              <a:t>direct membership communications via Constant Contact</a:t>
            </a:r>
            <a:endParaRPr sz="1800"/>
          </a:p>
          <a:p>
            <a:pPr marL="914400" lvl="1" indent="-342900" rtl="0">
              <a:lnSpc>
                <a:spcPct val="90000"/>
              </a:lnSpc>
              <a:spcBef>
                <a:spcPts val="1600"/>
              </a:spcBef>
              <a:spcAft>
                <a:spcPts val="0"/>
              </a:spcAft>
              <a:buSzPts val="1800"/>
              <a:buChar char="○"/>
            </a:pPr>
            <a:r>
              <a:rPr lang="en-US" sz="1800"/>
              <a:t>Newsletters: 2</a:t>
            </a:r>
            <a:endParaRPr sz="1800"/>
          </a:p>
          <a:p>
            <a:pPr marL="914400" lvl="1" indent="-342900" rtl="0">
              <a:lnSpc>
                <a:spcPct val="90000"/>
              </a:lnSpc>
              <a:spcBef>
                <a:spcPts val="1600"/>
              </a:spcBef>
              <a:spcAft>
                <a:spcPts val="0"/>
              </a:spcAft>
              <a:buSzPts val="1800"/>
              <a:buChar char="○"/>
            </a:pPr>
            <a:r>
              <a:rPr lang="en-US" sz="1800"/>
              <a:t>Member reception (Calgary):1</a:t>
            </a:r>
            <a:endParaRPr sz="1800"/>
          </a:p>
          <a:p>
            <a:pPr marL="914400" lvl="1" indent="-342900" rtl="0">
              <a:lnSpc>
                <a:spcPct val="90000"/>
              </a:lnSpc>
              <a:spcBef>
                <a:spcPts val="1600"/>
              </a:spcBef>
              <a:spcAft>
                <a:spcPts val="0"/>
              </a:spcAft>
              <a:buSzPts val="1800"/>
              <a:buChar char="○"/>
            </a:pPr>
            <a:r>
              <a:rPr lang="en-US" sz="1800"/>
              <a:t>Annual dues notice: 2</a:t>
            </a:r>
            <a:endParaRPr sz="1800"/>
          </a:p>
          <a:p>
            <a:pPr marL="914400" lvl="1" indent="-342900" rtl="0">
              <a:lnSpc>
                <a:spcPct val="90000"/>
              </a:lnSpc>
              <a:spcBef>
                <a:spcPts val="1600"/>
              </a:spcBef>
              <a:spcAft>
                <a:spcPts val="0"/>
              </a:spcAft>
              <a:buSzPts val="1800"/>
              <a:buChar char="○"/>
            </a:pPr>
            <a:r>
              <a:rPr lang="en-US" sz="1800"/>
              <a:t>Elections: 4</a:t>
            </a:r>
            <a:endParaRPr sz="1800"/>
          </a:p>
          <a:p>
            <a:pPr marL="914400" lvl="1" indent="-342900" rtl="0">
              <a:lnSpc>
                <a:spcPct val="90000"/>
              </a:lnSpc>
              <a:spcBef>
                <a:spcPts val="1600"/>
              </a:spcBef>
              <a:spcAft>
                <a:spcPts val="0"/>
              </a:spcAft>
              <a:buSzPts val="1800"/>
              <a:buChar char="○"/>
            </a:pPr>
            <a:r>
              <a:rPr lang="en-US" sz="1800"/>
              <a:t>Partners-In-Prevention volunteers: 2</a:t>
            </a:r>
            <a:endParaRPr sz="1800"/>
          </a:p>
          <a:p>
            <a:pPr marL="914400" lvl="1" indent="-342900" rtl="0">
              <a:lnSpc>
                <a:spcPct val="90000"/>
              </a:lnSpc>
              <a:spcBef>
                <a:spcPts val="1600"/>
              </a:spcBef>
              <a:spcAft>
                <a:spcPts val="0"/>
              </a:spcAft>
              <a:buSzPts val="1800"/>
              <a:buChar char="○"/>
            </a:pPr>
            <a:r>
              <a:rPr lang="en-US" sz="1800"/>
              <a:t>AGM: 1</a:t>
            </a:r>
            <a:endParaRPr sz="1800"/>
          </a:p>
          <a:p>
            <a:pPr marL="342900" lvl="0" indent="-340360" rtl="0">
              <a:lnSpc>
                <a:spcPct val="90000"/>
              </a:lnSpc>
              <a:spcBef>
                <a:spcPts val="1600"/>
              </a:spcBef>
              <a:spcAft>
                <a:spcPts val="0"/>
              </a:spcAft>
              <a:buClr>
                <a:srgbClr val="C00000"/>
              </a:buClr>
              <a:buSzPts val="2200"/>
              <a:buFont typeface="Noto Sans Symbols"/>
              <a:buChar char="•"/>
            </a:pPr>
            <a:r>
              <a:rPr lang="en-US" sz="3000"/>
              <a:t>198</a:t>
            </a:r>
            <a:r>
              <a:rPr lang="en-US" sz="2200"/>
              <a:t> </a:t>
            </a:r>
            <a:r>
              <a:rPr lang="en-US" sz="1800"/>
              <a:t>Linkedin Members</a:t>
            </a:r>
            <a:endParaRPr sz="1800"/>
          </a:p>
          <a:p>
            <a:pPr marL="0" marR="0" lvl="0" indent="0" algn="l" rtl="0">
              <a:lnSpc>
                <a:spcPct val="90000"/>
              </a:lnSpc>
              <a:spcBef>
                <a:spcPts val="1600"/>
              </a:spcBef>
              <a:spcAft>
                <a:spcPts val="0"/>
              </a:spcAft>
              <a:buNone/>
            </a:pPr>
            <a:endParaRPr sz="22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Shape 548"/>
          <p:cNvSpPr/>
          <p:nvPr/>
        </p:nvSpPr>
        <p:spPr>
          <a:xfrm>
            <a:off x="1447800" y="457200"/>
            <a:ext cx="7086600" cy="990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SzPts val="4400"/>
              <a:buFont typeface="Noto Sans Symbols"/>
              <a:buNone/>
            </a:pPr>
            <a:r>
              <a:rPr lang="en-US" sz="4400" b="1" dirty="0">
                <a:solidFill>
                  <a:schemeClr val="dk2"/>
                </a:solidFill>
                <a:latin typeface="Arial"/>
                <a:ea typeface="Arial"/>
                <a:cs typeface="Arial"/>
                <a:sym typeface="Arial"/>
              </a:rPr>
              <a:t>Bylaw Committee Report</a:t>
            </a:r>
            <a:endParaRPr dirty="0"/>
          </a:p>
          <a:p>
            <a:pPr marL="0" marR="0" lvl="0" indent="0" algn="l" rtl="0">
              <a:spcBef>
                <a:spcPts val="0"/>
              </a:spcBef>
              <a:spcAft>
                <a:spcPts val="0"/>
              </a:spcAft>
              <a:buClr>
                <a:schemeClr val="dk2"/>
              </a:buClr>
              <a:buSzPts val="2800"/>
              <a:buFont typeface="Noto Sans Symbols"/>
              <a:buNone/>
            </a:pPr>
            <a:r>
              <a:rPr lang="en-US" sz="2800" b="1" dirty="0">
                <a:solidFill>
                  <a:schemeClr val="dk2"/>
                </a:solidFill>
                <a:latin typeface="Arial"/>
                <a:ea typeface="Arial"/>
                <a:cs typeface="Arial"/>
                <a:sym typeface="Arial"/>
              </a:rPr>
              <a:t>Chair: Ken Keill</a:t>
            </a:r>
            <a:endParaRPr sz="2800" b="1" dirty="0">
              <a:solidFill>
                <a:schemeClr val="dk2"/>
              </a:solidFill>
              <a:latin typeface="Arial"/>
              <a:ea typeface="Arial"/>
              <a:cs typeface="Arial"/>
              <a:sym typeface="Arial"/>
            </a:endParaRPr>
          </a:p>
        </p:txBody>
      </p:sp>
      <p:sp>
        <p:nvSpPr>
          <p:cNvPr id="549" name="Shape 549"/>
          <p:cNvSpPr/>
          <p:nvPr/>
        </p:nvSpPr>
        <p:spPr>
          <a:xfrm>
            <a:off x="1447800" y="1676400"/>
            <a:ext cx="7391400" cy="4114800"/>
          </a:xfrm>
          <a:prstGeom prst="rect">
            <a:avLst/>
          </a:prstGeom>
          <a:noFill/>
          <a:ln>
            <a:noFill/>
          </a:ln>
        </p:spPr>
        <p:txBody>
          <a:bodyPr spcFirstLastPara="1" wrap="square" lIns="91425" tIns="45700" rIns="91425" bIns="45700" anchor="t" anchorCtr="0">
            <a:noAutofit/>
          </a:bodyPr>
          <a:lstStyle/>
          <a:p>
            <a:pPr marL="571500" marR="0" lvl="1" indent="-571500" algn="l" rtl="0">
              <a:spcBef>
                <a:spcPts val="0"/>
              </a:spcBef>
              <a:spcAft>
                <a:spcPts val="0"/>
              </a:spcAft>
              <a:buClr>
                <a:srgbClr val="C00000"/>
              </a:buClr>
              <a:buSzPts val="1680"/>
              <a:buFont typeface="Noto Sans Symbols"/>
              <a:buChar char="•"/>
            </a:pPr>
            <a:r>
              <a:rPr lang="fr-CA" sz="2400" b="0" i="0" u="none" strike="noStrike" cap="none" dirty="0" err="1">
                <a:solidFill>
                  <a:schemeClr val="dk2"/>
                </a:solidFill>
                <a:latin typeface="Arial"/>
                <a:ea typeface="Arial"/>
                <a:cs typeface="Arial"/>
                <a:sym typeface="Arial"/>
              </a:rPr>
              <a:t>Approved</a:t>
            </a:r>
            <a:r>
              <a:rPr lang="fr-CA" sz="2400" b="0" i="0" u="none" strike="noStrike" cap="none" dirty="0">
                <a:solidFill>
                  <a:schemeClr val="dk2"/>
                </a:solidFill>
                <a:latin typeface="Arial"/>
                <a:ea typeface="Arial"/>
                <a:cs typeface="Arial"/>
                <a:sym typeface="Arial"/>
              </a:rPr>
              <a:t> By-</a:t>
            </a:r>
            <a:r>
              <a:rPr lang="fr-CA" sz="2400" b="0" i="0" u="none" strike="noStrike" cap="none" dirty="0" err="1">
                <a:solidFill>
                  <a:schemeClr val="dk2"/>
                </a:solidFill>
                <a:latin typeface="Arial"/>
                <a:ea typeface="Arial"/>
                <a:cs typeface="Arial"/>
                <a:sym typeface="Arial"/>
              </a:rPr>
              <a:t>Laws</a:t>
            </a:r>
            <a:r>
              <a:rPr lang="fr-CA" sz="2400" b="0" i="0" u="none" strike="noStrike" cap="none" dirty="0">
                <a:solidFill>
                  <a:schemeClr val="dk2"/>
                </a:solidFill>
                <a:latin typeface="Arial"/>
                <a:ea typeface="Arial"/>
                <a:cs typeface="Arial"/>
                <a:sym typeface="Arial"/>
              </a:rPr>
              <a:t> </a:t>
            </a:r>
            <a:r>
              <a:rPr lang="fr-CA" sz="2400" b="0" i="0" u="none" strike="noStrike" cap="none" dirty="0" err="1">
                <a:solidFill>
                  <a:schemeClr val="dk2"/>
                </a:solidFill>
                <a:latin typeface="Arial"/>
                <a:ea typeface="Arial"/>
                <a:cs typeface="Arial"/>
                <a:sym typeface="Arial"/>
              </a:rPr>
              <a:t>submitted</a:t>
            </a:r>
            <a:r>
              <a:rPr lang="fr-CA" sz="2400" b="0" i="0" u="none" strike="noStrike" cap="none" dirty="0">
                <a:solidFill>
                  <a:schemeClr val="dk2"/>
                </a:solidFill>
                <a:latin typeface="Arial"/>
                <a:ea typeface="Arial"/>
                <a:cs typeface="Arial"/>
                <a:sym typeface="Arial"/>
              </a:rPr>
              <a:t> to Corporations Canada</a:t>
            </a:r>
            <a:endParaRPr dirty="0"/>
          </a:p>
          <a:p>
            <a:pPr marL="571500" marR="0" lvl="0" indent="-571500" algn="l" rtl="0">
              <a:spcBef>
                <a:spcPts val="480"/>
              </a:spcBef>
              <a:spcAft>
                <a:spcPts val="0"/>
              </a:spcAft>
              <a:buClr>
                <a:srgbClr val="C00000"/>
              </a:buClr>
              <a:buSzPts val="1680"/>
              <a:buFont typeface="Noto Sans Symbols"/>
              <a:buChar char="•"/>
            </a:pPr>
            <a:r>
              <a:rPr lang="fr-CA" sz="2400" dirty="0">
                <a:solidFill>
                  <a:schemeClr val="dk2"/>
                </a:solidFill>
                <a:latin typeface="Arial"/>
                <a:ea typeface="Arial"/>
                <a:cs typeface="Arial"/>
                <a:sym typeface="Arial"/>
              </a:rPr>
              <a:t>Policy &amp; </a:t>
            </a:r>
            <a:r>
              <a:rPr lang="fr-CA" sz="2400" dirty="0" err="1">
                <a:solidFill>
                  <a:schemeClr val="dk2"/>
                </a:solidFill>
                <a:latin typeface="Arial"/>
                <a:ea typeface="Arial"/>
                <a:cs typeface="Arial"/>
                <a:sym typeface="Arial"/>
              </a:rPr>
              <a:t>Procedure</a:t>
            </a:r>
            <a:r>
              <a:rPr lang="fr-CA" sz="2400" dirty="0">
                <a:solidFill>
                  <a:schemeClr val="dk2"/>
                </a:solidFill>
                <a:latin typeface="Arial"/>
                <a:ea typeface="Arial"/>
                <a:cs typeface="Arial"/>
                <a:sym typeface="Arial"/>
              </a:rPr>
              <a:t> </a:t>
            </a:r>
            <a:r>
              <a:rPr lang="fr-CA" sz="2400" dirty="0" err="1">
                <a:solidFill>
                  <a:schemeClr val="dk2"/>
                </a:solidFill>
                <a:latin typeface="Arial"/>
                <a:ea typeface="Arial"/>
                <a:cs typeface="Arial"/>
                <a:sym typeface="Arial"/>
              </a:rPr>
              <a:t>manual</a:t>
            </a:r>
            <a:r>
              <a:rPr lang="fr-CA" sz="2400" dirty="0">
                <a:solidFill>
                  <a:schemeClr val="dk2"/>
                </a:solidFill>
                <a:latin typeface="Arial"/>
                <a:ea typeface="Arial"/>
                <a:cs typeface="Arial"/>
                <a:sym typeface="Arial"/>
              </a:rPr>
              <a:t> </a:t>
            </a:r>
            <a:r>
              <a:rPr lang="fr-CA" sz="2400" dirty="0" err="1">
                <a:solidFill>
                  <a:schemeClr val="dk2"/>
                </a:solidFill>
                <a:latin typeface="Arial"/>
                <a:ea typeface="Arial"/>
                <a:cs typeface="Arial"/>
                <a:sym typeface="Arial"/>
              </a:rPr>
              <a:t>under</a:t>
            </a:r>
            <a:r>
              <a:rPr lang="fr-CA" sz="2400" dirty="0">
                <a:solidFill>
                  <a:schemeClr val="dk2"/>
                </a:solidFill>
                <a:latin typeface="Arial"/>
                <a:ea typeface="Arial"/>
                <a:cs typeface="Arial"/>
                <a:sym typeface="Arial"/>
              </a:rPr>
              <a:t> final </a:t>
            </a:r>
            <a:r>
              <a:rPr lang="fr-CA" sz="2400" dirty="0" err="1">
                <a:solidFill>
                  <a:schemeClr val="dk2"/>
                </a:solidFill>
                <a:latin typeface="Arial"/>
                <a:ea typeface="Arial"/>
                <a:cs typeface="Arial"/>
                <a:sym typeface="Arial"/>
              </a:rPr>
              <a:t>review</a:t>
            </a:r>
            <a:endParaRPr sz="1800" b="0" i="0" u="none" strike="noStrike" cap="none" dirty="0">
              <a:solidFill>
                <a:schemeClr val="dk1"/>
              </a:solidFill>
              <a:latin typeface="Arial"/>
              <a:ea typeface="Arial"/>
              <a:cs typeface="Arial"/>
              <a:sym typeface="Arial"/>
            </a:endParaRPr>
          </a:p>
          <a:p>
            <a:pPr marL="1028700" marR="0" lvl="1" indent="-464819" algn="l" rtl="0">
              <a:spcBef>
                <a:spcPts val="480"/>
              </a:spcBef>
              <a:spcAft>
                <a:spcPts val="0"/>
              </a:spcAft>
              <a:buClr>
                <a:srgbClr val="C00000"/>
              </a:buClr>
              <a:buSzPts val="1680"/>
              <a:buFont typeface="Noto Sans Symbols"/>
              <a:buNone/>
            </a:pPr>
            <a:endParaRPr sz="2400" b="0" i="0" u="none" strike="noStrike" cap="none" dirty="0">
              <a:solidFill>
                <a:schemeClr val="dk2"/>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Shape 563"/>
          <p:cNvSpPr/>
          <p:nvPr/>
        </p:nvSpPr>
        <p:spPr>
          <a:xfrm>
            <a:off x="1447800" y="685800"/>
            <a:ext cx="7696200" cy="990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US" sz="4000" b="1" dirty="0">
                <a:solidFill>
                  <a:schemeClr val="dk2"/>
                </a:solidFill>
                <a:latin typeface="Arial"/>
                <a:ea typeface="Arial"/>
                <a:cs typeface="Arial"/>
                <a:sym typeface="Arial"/>
              </a:rPr>
              <a:t>ROH Exam Committee Report</a:t>
            </a:r>
            <a:endParaRPr dirty="0"/>
          </a:p>
          <a:p>
            <a:pPr marL="0" marR="0" lvl="0" indent="0" algn="l" rtl="0">
              <a:spcBef>
                <a:spcPts val="0"/>
              </a:spcBef>
              <a:spcAft>
                <a:spcPts val="0"/>
              </a:spcAft>
              <a:buNone/>
            </a:pPr>
            <a:r>
              <a:rPr lang="en-US" sz="2400" b="1" dirty="0">
                <a:solidFill>
                  <a:schemeClr val="dk2"/>
                </a:solidFill>
                <a:latin typeface="Arial"/>
                <a:ea typeface="Arial"/>
                <a:cs typeface="Arial"/>
                <a:sym typeface="Arial"/>
              </a:rPr>
              <a:t>Chair: Paul Bozek </a:t>
            </a:r>
            <a:endParaRPr dirty="0"/>
          </a:p>
          <a:p>
            <a:pPr marL="0" marR="0" lvl="0" indent="0" algn="l" rtl="0">
              <a:spcBef>
                <a:spcPts val="0"/>
              </a:spcBef>
              <a:spcAft>
                <a:spcPts val="0"/>
              </a:spcAft>
              <a:buNone/>
            </a:pPr>
            <a:r>
              <a:rPr lang="en-US" sz="2400" b="1" dirty="0" err="1">
                <a:solidFill>
                  <a:schemeClr val="dk2"/>
                </a:solidFill>
                <a:latin typeface="Arial"/>
                <a:ea typeface="Arial"/>
                <a:cs typeface="Arial"/>
                <a:sym typeface="Arial"/>
              </a:rPr>
              <a:t>BoD</a:t>
            </a:r>
            <a:r>
              <a:rPr lang="en-US" sz="2400" b="1" dirty="0">
                <a:solidFill>
                  <a:schemeClr val="dk2"/>
                </a:solidFill>
                <a:latin typeface="Arial"/>
                <a:ea typeface="Arial"/>
                <a:cs typeface="Arial"/>
                <a:sym typeface="Arial"/>
              </a:rPr>
              <a:t> Liaison: Richard Blais</a:t>
            </a:r>
            <a:endParaRPr sz="2400" b="1" dirty="0">
              <a:solidFill>
                <a:schemeClr val="dk2"/>
              </a:solidFill>
              <a:latin typeface="Arial"/>
              <a:ea typeface="Arial"/>
              <a:cs typeface="Arial"/>
              <a:sym typeface="Arial"/>
            </a:endParaRPr>
          </a:p>
        </p:txBody>
      </p:sp>
      <p:sp>
        <p:nvSpPr>
          <p:cNvPr id="564" name="Shape 564"/>
          <p:cNvSpPr/>
          <p:nvPr/>
        </p:nvSpPr>
        <p:spPr>
          <a:xfrm>
            <a:off x="1447800" y="1676400"/>
            <a:ext cx="7391400" cy="4114800"/>
          </a:xfrm>
          <a:prstGeom prst="rect">
            <a:avLst/>
          </a:prstGeom>
          <a:noFill/>
          <a:ln>
            <a:noFill/>
          </a:ln>
        </p:spPr>
        <p:txBody>
          <a:bodyPr spcFirstLastPara="1" wrap="square" lIns="91425" tIns="45700" rIns="91425" bIns="45700" anchor="t" anchorCtr="0">
            <a:noAutofit/>
          </a:bodyPr>
          <a:lstStyle/>
          <a:p>
            <a:pPr marL="571500" marR="0" lvl="0" indent="-464819" algn="l" rtl="0">
              <a:spcBef>
                <a:spcPts val="0"/>
              </a:spcBef>
              <a:spcAft>
                <a:spcPts val="0"/>
              </a:spcAft>
              <a:buClr>
                <a:schemeClr val="dk2"/>
              </a:buClr>
              <a:buSzPts val="1680"/>
              <a:buFont typeface="Noto Sans Symbols"/>
              <a:buNone/>
            </a:pPr>
            <a:endParaRPr sz="2400">
              <a:solidFill>
                <a:schemeClr val="dk2"/>
              </a:solidFill>
              <a:latin typeface="Arial"/>
              <a:ea typeface="Arial"/>
              <a:cs typeface="Arial"/>
              <a:sym typeface="Arial"/>
            </a:endParaRPr>
          </a:p>
        </p:txBody>
      </p:sp>
      <p:pic>
        <p:nvPicPr>
          <p:cNvPr id="565" name="Shape 565"/>
          <p:cNvPicPr preferRelativeResize="0"/>
          <p:nvPr/>
        </p:nvPicPr>
        <p:blipFill rotWithShape="1">
          <a:blip r:embed="rId3">
            <a:alphaModFix/>
          </a:blip>
          <a:srcRect/>
          <a:stretch/>
        </p:blipFill>
        <p:spPr>
          <a:xfrm>
            <a:off x="9525" y="5367337"/>
            <a:ext cx="1966913" cy="1304925"/>
          </a:xfrm>
          <a:prstGeom prst="rect">
            <a:avLst/>
          </a:prstGeom>
          <a:noFill/>
          <a:ln>
            <a:noFill/>
          </a:ln>
        </p:spPr>
      </p:pic>
      <p:sp>
        <p:nvSpPr>
          <p:cNvPr id="566" name="Shape 566"/>
          <p:cNvSpPr/>
          <p:nvPr/>
        </p:nvSpPr>
        <p:spPr>
          <a:xfrm>
            <a:off x="1428750" y="1752600"/>
            <a:ext cx="7715250" cy="4114800"/>
          </a:xfrm>
          <a:prstGeom prst="rect">
            <a:avLst/>
          </a:prstGeom>
          <a:noFill/>
          <a:ln>
            <a:noFill/>
          </a:ln>
        </p:spPr>
        <p:txBody>
          <a:bodyPr spcFirstLastPara="1" wrap="square" lIns="91425" tIns="45700" rIns="91425" bIns="45700" anchor="t" anchorCtr="0">
            <a:noAutofit/>
          </a:bodyPr>
          <a:lstStyle/>
          <a:p>
            <a:pPr marL="571500" marR="0" lvl="0" indent="-571500" algn="l" rtl="0">
              <a:spcBef>
                <a:spcPts val="0"/>
              </a:spcBef>
              <a:spcAft>
                <a:spcPts val="0"/>
              </a:spcAft>
              <a:buClr>
                <a:schemeClr val="dk2"/>
              </a:buClr>
              <a:buSzPts val="1960"/>
              <a:buFont typeface="Noto Sans Symbols"/>
              <a:buNone/>
            </a:pPr>
            <a:r>
              <a:rPr lang="en-US" sz="2800" b="1" dirty="0">
                <a:solidFill>
                  <a:schemeClr val="dk2"/>
                </a:solidFill>
                <a:latin typeface="Arial"/>
                <a:ea typeface="Arial"/>
                <a:cs typeface="Arial"/>
                <a:sym typeface="Arial"/>
              </a:rPr>
              <a:t>2018 Committee Members:</a:t>
            </a:r>
            <a:endParaRPr dirty="0"/>
          </a:p>
          <a:p>
            <a:pPr marL="571500" marR="0" lvl="0" indent="-571500" algn="l" rtl="0">
              <a:spcBef>
                <a:spcPts val="480"/>
              </a:spcBef>
              <a:spcAft>
                <a:spcPts val="0"/>
              </a:spcAft>
              <a:buNone/>
            </a:pPr>
            <a:r>
              <a:rPr lang="en-US" sz="2400" dirty="0">
                <a:solidFill>
                  <a:schemeClr val="dk2"/>
                </a:solidFill>
                <a:latin typeface="Arial"/>
                <a:ea typeface="Arial"/>
                <a:cs typeface="Arial"/>
                <a:sym typeface="Arial"/>
              </a:rPr>
              <a:t>Andrea Janzen		Sandra </a:t>
            </a:r>
            <a:r>
              <a:rPr lang="en-US" sz="2400" dirty="0" err="1">
                <a:solidFill>
                  <a:schemeClr val="dk2"/>
                </a:solidFill>
                <a:latin typeface="Arial"/>
                <a:ea typeface="Arial"/>
                <a:cs typeface="Arial"/>
                <a:sym typeface="Arial"/>
              </a:rPr>
              <a:t>Deike</a:t>
            </a:r>
            <a:endParaRPr dirty="0"/>
          </a:p>
          <a:p>
            <a:pPr marL="571500" marR="0" lvl="0" indent="-571500" algn="l" rtl="0">
              <a:spcBef>
                <a:spcPts val="480"/>
              </a:spcBef>
              <a:spcAft>
                <a:spcPts val="0"/>
              </a:spcAft>
              <a:buClr>
                <a:schemeClr val="dk1"/>
              </a:buClr>
              <a:buSzPts val="1680"/>
              <a:buFont typeface="Noto Sans Symbols"/>
              <a:buNone/>
            </a:pPr>
            <a:r>
              <a:rPr lang="en-US" sz="2400" dirty="0">
                <a:solidFill>
                  <a:schemeClr val="dk2"/>
                </a:solidFill>
                <a:latin typeface="Arial"/>
                <a:ea typeface="Arial"/>
                <a:cs typeface="Arial"/>
                <a:sym typeface="Arial"/>
              </a:rPr>
              <a:t>Carl </a:t>
            </a:r>
            <a:r>
              <a:rPr lang="en-US" sz="2400" dirty="0" err="1">
                <a:solidFill>
                  <a:schemeClr val="dk2"/>
                </a:solidFill>
                <a:latin typeface="Arial"/>
                <a:ea typeface="Arial"/>
                <a:cs typeface="Arial"/>
                <a:sym typeface="Arial"/>
              </a:rPr>
              <a:t>Woychuk</a:t>
            </a:r>
            <a:r>
              <a:rPr lang="en-US" sz="2400" dirty="0">
                <a:solidFill>
                  <a:schemeClr val="dk2"/>
                </a:solidFill>
                <a:latin typeface="Arial"/>
                <a:ea typeface="Arial"/>
                <a:cs typeface="Arial"/>
                <a:sym typeface="Arial"/>
              </a:rPr>
              <a:t> 		Cindy O’Brien</a:t>
            </a:r>
            <a:endParaRPr dirty="0"/>
          </a:p>
          <a:p>
            <a:pPr marL="571500" marR="0" lvl="0" indent="-571500" algn="l" rtl="0">
              <a:spcBef>
                <a:spcPts val="480"/>
              </a:spcBef>
              <a:spcAft>
                <a:spcPts val="0"/>
              </a:spcAft>
              <a:buClr>
                <a:schemeClr val="dk1"/>
              </a:buClr>
              <a:buSzPts val="1680"/>
              <a:buFont typeface="Noto Sans Symbols"/>
              <a:buNone/>
            </a:pPr>
            <a:r>
              <a:rPr lang="en-US" sz="2400" dirty="0">
                <a:solidFill>
                  <a:schemeClr val="dk2"/>
                </a:solidFill>
                <a:latin typeface="Arial"/>
                <a:ea typeface="Arial"/>
                <a:cs typeface="Arial"/>
                <a:sym typeface="Arial"/>
              </a:rPr>
              <a:t>Kathy Smolynec 		Andrea Sass-Kortsak</a:t>
            </a:r>
            <a:endParaRPr dirty="0"/>
          </a:p>
          <a:p>
            <a:pPr marL="571500" marR="0" lvl="0" indent="-571500" algn="l" rtl="0">
              <a:spcBef>
                <a:spcPts val="480"/>
              </a:spcBef>
              <a:spcAft>
                <a:spcPts val="0"/>
              </a:spcAft>
              <a:buClr>
                <a:schemeClr val="dk1"/>
              </a:buClr>
              <a:buSzPts val="1680"/>
              <a:buFont typeface="Noto Sans Symbols"/>
              <a:buNone/>
            </a:pPr>
            <a:r>
              <a:rPr lang="en-US" sz="2400" dirty="0" err="1">
                <a:solidFill>
                  <a:schemeClr val="dk2"/>
                </a:solidFill>
                <a:latin typeface="Arial"/>
                <a:ea typeface="Arial"/>
                <a:cs typeface="Arial"/>
                <a:sym typeface="Arial"/>
              </a:rPr>
              <a:t>Subhash</a:t>
            </a:r>
            <a:r>
              <a:rPr lang="en-US" sz="2400" dirty="0">
                <a:solidFill>
                  <a:schemeClr val="dk2"/>
                </a:solidFill>
                <a:latin typeface="Arial"/>
                <a:ea typeface="Arial"/>
                <a:cs typeface="Arial"/>
                <a:sym typeface="Arial"/>
              </a:rPr>
              <a:t> </a:t>
            </a:r>
            <a:r>
              <a:rPr lang="en-US" sz="2400" dirty="0" err="1">
                <a:solidFill>
                  <a:schemeClr val="dk2"/>
                </a:solidFill>
                <a:latin typeface="Arial"/>
                <a:ea typeface="Arial"/>
                <a:cs typeface="Arial"/>
                <a:sym typeface="Arial"/>
              </a:rPr>
              <a:t>Dandekar</a:t>
            </a:r>
            <a:endParaRPr sz="2800" b="1" dirty="0">
              <a:solidFill>
                <a:schemeClr val="dk2"/>
              </a:solidFill>
              <a:latin typeface="Arial"/>
              <a:ea typeface="Arial"/>
              <a:cs typeface="Arial"/>
              <a:sym typeface="Arial"/>
            </a:endParaRPr>
          </a:p>
          <a:p>
            <a:pPr marL="571500" marR="0" lvl="0" indent="-571500" algn="l" rtl="0">
              <a:spcBef>
                <a:spcPts val="560"/>
              </a:spcBef>
              <a:spcAft>
                <a:spcPts val="0"/>
              </a:spcAft>
              <a:buClr>
                <a:schemeClr val="dk2"/>
              </a:buClr>
              <a:buSzPts val="1960"/>
              <a:buFont typeface="Noto Sans Symbols"/>
              <a:buNone/>
            </a:pPr>
            <a:r>
              <a:rPr lang="en-US" sz="2800" b="1" dirty="0">
                <a:solidFill>
                  <a:schemeClr val="dk2"/>
                </a:solidFill>
                <a:latin typeface="Arial"/>
                <a:ea typeface="Arial"/>
                <a:cs typeface="Arial"/>
                <a:sym typeface="Arial"/>
              </a:rPr>
              <a:t>Written Exam Locations (March 2018)</a:t>
            </a:r>
            <a:endParaRPr sz="2800" b="1" dirty="0">
              <a:solidFill>
                <a:schemeClr val="dk2"/>
              </a:solidFill>
              <a:latin typeface="Arial"/>
              <a:ea typeface="Arial"/>
              <a:cs typeface="Arial"/>
              <a:sym typeface="Arial"/>
            </a:endParaRPr>
          </a:p>
          <a:p>
            <a:pPr marL="571500" marR="0" lvl="0" indent="-571500" algn="l" rtl="0">
              <a:spcBef>
                <a:spcPts val="480"/>
              </a:spcBef>
              <a:spcAft>
                <a:spcPts val="0"/>
              </a:spcAft>
              <a:buClr>
                <a:schemeClr val="dk2"/>
              </a:buClr>
              <a:buSzPts val="1680"/>
              <a:buFont typeface="Noto Sans Symbols"/>
              <a:buNone/>
            </a:pPr>
            <a:r>
              <a:rPr lang="en-US" sz="2400" dirty="0">
                <a:solidFill>
                  <a:schemeClr val="dk2"/>
                </a:solidFill>
                <a:latin typeface="Arial"/>
                <a:ea typeface="Arial"/>
                <a:cs typeface="Arial"/>
                <a:sym typeface="Arial"/>
              </a:rPr>
              <a:t>	Toronto (5)	Vancouver (1)	Ottawa (2)</a:t>
            </a:r>
          </a:p>
          <a:p>
            <a:pPr marL="571500" marR="0" lvl="0" indent="-571500" algn="l" rtl="0">
              <a:spcBef>
                <a:spcPts val="480"/>
              </a:spcBef>
              <a:spcAft>
                <a:spcPts val="0"/>
              </a:spcAft>
              <a:buClr>
                <a:schemeClr val="dk2"/>
              </a:buClr>
              <a:buSzPts val="1680"/>
              <a:buFont typeface="Noto Sans Symbols"/>
              <a:buNone/>
            </a:pPr>
            <a:r>
              <a:rPr lang="en-US" sz="2400" dirty="0">
                <a:solidFill>
                  <a:schemeClr val="dk2"/>
                </a:solidFill>
                <a:latin typeface="Arial"/>
                <a:ea typeface="Arial"/>
                <a:cs typeface="Arial"/>
                <a:sym typeface="Arial"/>
              </a:rPr>
              <a:t>       Calgary (2)	Winnipeg (2)		Saskatoon (1)</a:t>
            </a:r>
            <a:r>
              <a:rPr lang="en-US" sz="2400" dirty="0">
                <a:solidFill>
                  <a:schemeClr val="dk2"/>
                </a:solidFill>
              </a:rPr>
              <a:t> </a:t>
            </a:r>
            <a:r>
              <a:rPr lang="en-US" sz="2400" dirty="0">
                <a:solidFill>
                  <a:schemeClr val="dk2"/>
                </a:solidFill>
                <a:latin typeface="Arial"/>
                <a:ea typeface="Arial"/>
                <a:cs typeface="Arial"/>
                <a:sym typeface="Arial"/>
              </a:rPr>
              <a:t>Montreal (4)	</a:t>
            </a:r>
            <a:r>
              <a:rPr lang="en-US" sz="2400" dirty="0" err="1">
                <a:solidFill>
                  <a:schemeClr val="dk2"/>
                </a:solidFill>
                <a:latin typeface="Arial"/>
                <a:ea typeface="Arial"/>
                <a:cs typeface="Arial"/>
                <a:sym typeface="Arial"/>
              </a:rPr>
              <a:t>St.John’s</a:t>
            </a:r>
            <a:r>
              <a:rPr lang="en-US" sz="2400" dirty="0">
                <a:solidFill>
                  <a:schemeClr val="dk2"/>
                </a:solidFill>
              </a:rPr>
              <a:t> (2)</a:t>
            </a:r>
            <a:endParaRPr dirty="0"/>
          </a:p>
          <a:p>
            <a:pPr marL="571500" marR="0" lvl="0" indent="-571500" algn="l" rtl="0">
              <a:spcBef>
                <a:spcPts val="480"/>
              </a:spcBef>
              <a:spcAft>
                <a:spcPts val="0"/>
              </a:spcAft>
              <a:buClr>
                <a:schemeClr val="dk2"/>
              </a:buClr>
              <a:buSzPts val="1680"/>
              <a:buFont typeface="Noto Sans Symbols"/>
              <a:buNone/>
            </a:pPr>
            <a:r>
              <a:rPr lang="en-US" sz="2400" dirty="0">
                <a:solidFill>
                  <a:schemeClr val="dk2"/>
                </a:solidFill>
                <a:latin typeface="Arial"/>
                <a:ea typeface="Arial"/>
                <a:cs typeface="Arial"/>
                <a:sym typeface="Arial"/>
              </a:rPr>
              <a:t>		</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Shape 572"/>
          <p:cNvSpPr/>
          <p:nvPr/>
        </p:nvSpPr>
        <p:spPr>
          <a:xfrm>
            <a:off x="1412240" y="381000"/>
            <a:ext cx="7696200" cy="990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US" sz="4000" b="1" dirty="0">
                <a:solidFill>
                  <a:schemeClr val="dk2"/>
                </a:solidFill>
                <a:latin typeface="Arial"/>
                <a:ea typeface="Arial"/>
                <a:cs typeface="Arial"/>
                <a:sym typeface="Arial"/>
              </a:rPr>
              <a:t>ROH Oral Examination Report</a:t>
            </a:r>
            <a:endParaRPr sz="4000" b="1" dirty="0">
              <a:solidFill>
                <a:schemeClr val="dk2"/>
              </a:solidFill>
              <a:latin typeface="Arial"/>
              <a:ea typeface="Arial"/>
              <a:cs typeface="Arial"/>
              <a:sym typeface="Arial"/>
            </a:endParaRPr>
          </a:p>
          <a:p>
            <a:pPr marL="0" marR="0" lvl="0" indent="0" algn="l" rtl="0">
              <a:spcBef>
                <a:spcPts val="0"/>
              </a:spcBef>
              <a:spcAft>
                <a:spcPts val="0"/>
              </a:spcAft>
              <a:buNone/>
            </a:pPr>
            <a:r>
              <a:rPr lang="en-US" sz="2400" b="1" dirty="0" err="1">
                <a:solidFill>
                  <a:schemeClr val="dk2"/>
                </a:solidFill>
                <a:latin typeface="Arial"/>
                <a:ea typeface="Arial"/>
                <a:cs typeface="Arial"/>
                <a:sym typeface="Arial"/>
              </a:rPr>
              <a:t>BoD</a:t>
            </a:r>
            <a:r>
              <a:rPr lang="en-US" sz="2400" b="1" dirty="0">
                <a:solidFill>
                  <a:schemeClr val="dk2"/>
                </a:solidFill>
                <a:latin typeface="Arial"/>
                <a:ea typeface="Arial"/>
                <a:cs typeface="Arial"/>
                <a:sym typeface="Arial"/>
              </a:rPr>
              <a:t> Liaison: Richard Blais</a:t>
            </a:r>
            <a:endParaRPr sz="2400" b="1" dirty="0">
              <a:solidFill>
                <a:schemeClr val="dk2"/>
              </a:solidFill>
              <a:latin typeface="Arial"/>
              <a:ea typeface="Arial"/>
              <a:cs typeface="Arial"/>
              <a:sym typeface="Arial"/>
            </a:endParaRPr>
          </a:p>
        </p:txBody>
      </p:sp>
      <p:sp>
        <p:nvSpPr>
          <p:cNvPr id="573" name="Shape 573"/>
          <p:cNvSpPr/>
          <p:nvPr/>
        </p:nvSpPr>
        <p:spPr>
          <a:xfrm>
            <a:off x="304800" y="1676400"/>
            <a:ext cx="8686800" cy="5076825"/>
          </a:xfrm>
          <a:prstGeom prst="rect">
            <a:avLst/>
          </a:prstGeom>
          <a:noFill/>
          <a:ln>
            <a:noFill/>
          </a:ln>
        </p:spPr>
        <p:txBody>
          <a:bodyPr spcFirstLastPara="1" wrap="square" lIns="91425" tIns="45700" rIns="91425" bIns="45700" anchor="t" anchorCtr="0">
            <a:noAutofit/>
          </a:bodyPr>
          <a:lstStyle/>
          <a:p>
            <a:pPr marL="1028700" marR="0" lvl="1" indent="-571500" algn="l" rtl="0">
              <a:spcBef>
                <a:spcPts val="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Chief Oral Examiners (COE): Andrea Sass-Kortsak, Lydia Renton, Guillaume Lachapelle</a:t>
            </a:r>
            <a:endParaRPr dirty="0"/>
          </a:p>
          <a:p>
            <a:pPr marL="1028700" marR="0" lvl="1" indent="-571500" algn="l" rtl="0">
              <a:spcBef>
                <a:spcPts val="48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Oral Exam (OE) panels members:</a:t>
            </a:r>
            <a:endParaRPr dirty="0"/>
          </a:p>
          <a:p>
            <a:pPr marL="1485900" marR="0" lvl="2" indent="-571500" algn="l" rtl="0">
              <a:spcBef>
                <a:spcPts val="48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Calgary: Tiffany Clayton, Marshall </a:t>
            </a:r>
            <a:r>
              <a:rPr lang="en-US" sz="2400" b="0" i="0" u="none" strike="noStrike" cap="none" dirty="0" err="1">
                <a:solidFill>
                  <a:schemeClr val="dk2"/>
                </a:solidFill>
                <a:latin typeface="Arial"/>
                <a:ea typeface="Arial"/>
                <a:cs typeface="Arial"/>
                <a:sym typeface="Arial"/>
              </a:rPr>
              <a:t>Denhoff</a:t>
            </a:r>
            <a:r>
              <a:rPr lang="en-US" sz="2400" b="0" i="0" u="none" strike="noStrike" cap="none" dirty="0">
                <a:solidFill>
                  <a:schemeClr val="dk2"/>
                </a:solidFill>
                <a:latin typeface="Arial"/>
                <a:ea typeface="Arial"/>
                <a:cs typeface="Arial"/>
                <a:sym typeface="Arial"/>
              </a:rPr>
              <a:t>, Shamini Samuel</a:t>
            </a:r>
            <a:endParaRPr dirty="0"/>
          </a:p>
          <a:p>
            <a:pPr marL="1485900" marR="0" lvl="2" indent="-571500" algn="l" rtl="0">
              <a:spcBef>
                <a:spcPts val="48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Toronto: Cindy O’Brien, Paul Bozek, Yang Ting Shek</a:t>
            </a:r>
            <a:endParaRPr dirty="0"/>
          </a:p>
          <a:p>
            <a:pPr marL="1485900" marR="0" lvl="2" indent="-571500" algn="l" rtl="0">
              <a:spcBef>
                <a:spcPts val="48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Ottawa: Darren McPherson</a:t>
            </a:r>
            <a:endParaRPr dirty="0"/>
          </a:p>
          <a:p>
            <a:pPr marL="1485900" marR="0" lvl="2" indent="-571500" algn="l" rtl="0">
              <a:spcBef>
                <a:spcPts val="480"/>
              </a:spcBef>
              <a:spcAft>
                <a:spcPts val="0"/>
              </a:spcAft>
              <a:buClr>
                <a:schemeClr val="dk2"/>
              </a:buClr>
              <a:buSzPts val="1680"/>
              <a:buFont typeface="Arial"/>
              <a:buChar char="•"/>
            </a:pPr>
            <a:r>
              <a:rPr lang="en-US" sz="2400" b="0" i="0" u="none" strike="noStrike" cap="none" dirty="0">
                <a:solidFill>
                  <a:schemeClr val="dk2"/>
                </a:solidFill>
                <a:latin typeface="Arial"/>
                <a:ea typeface="Arial"/>
                <a:cs typeface="Arial"/>
                <a:sym typeface="Arial"/>
              </a:rPr>
              <a:t>Halifax/St John’s: Jason </a:t>
            </a:r>
            <a:r>
              <a:rPr lang="en-US" sz="2400" b="0" i="0" u="none" strike="noStrike" cap="none" dirty="0" err="1">
                <a:solidFill>
                  <a:schemeClr val="dk2"/>
                </a:solidFill>
                <a:latin typeface="Arial"/>
                <a:ea typeface="Arial"/>
                <a:cs typeface="Arial"/>
                <a:sym typeface="Arial"/>
              </a:rPr>
              <a:t>MacInnis</a:t>
            </a:r>
            <a:endParaRPr sz="2400" b="0" i="0" u="none" strike="noStrike" cap="none" dirty="0">
              <a:solidFill>
                <a:schemeClr val="dk2"/>
              </a:solidFill>
              <a:latin typeface="Arial"/>
              <a:ea typeface="Arial"/>
              <a:cs typeface="Arial"/>
              <a:sym typeface="Arial"/>
            </a:endParaRPr>
          </a:p>
          <a:p>
            <a:pPr marL="457200" marR="0" lvl="1" indent="0" algn="l" rtl="0">
              <a:spcBef>
                <a:spcPts val="480"/>
              </a:spcBef>
              <a:spcAft>
                <a:spcPts val="0"/>
              </a:spcAft>
              <a:buNone/>
            </a:pPr>
            <a:r>
              <a:rPr lang="en-US" sz="2400" b="0" i="0" u="none" strike="noStrike" cap="none" dirty="0">
                <a:solidFill>
                  <a:schemeClr val="dk2"/>
                </a:solidFill>
                <a:latin typeface="Arial"/>
                <a:ea typeface="Arial"/>
                <a:cs typeface="Arial"/>
                <a:sym typeface="Arial"/>
              </a:rPr>
              <a:t>		</a:t>
            </a:r>
            <a:endParaRPr dirty="0"/>
          </a:p>
        </p:txBody>
      </p:sp>
      <p:sp>
        <p:nvSpPr>
          <p:cNvPr id="574" name="Shape 574"/>
          <p:cNvSpPr/>
          <p:nvPr/>
        </p:nvSpPr>
        <p:spPr>
          <a:xfrm>
            <a:off x="304800" y="6200774"/>
            <a:ext cx="7848600" cy="461665"/>
          </a:xfrm>
          <a:prstGeom prst="rect">
            <a:avLst/>
          </a:prstGeom>
          <a:noFill/>
          <a:ln>
            <a:noFill/>
          </a:ln>
        </p:spPr>
        <p:txBody>
          <a:bodyPr spcFirstLastPara="1" wrap="square" lIns="91425" tIns="45700" rIns="91425" bIns="45700" anchor="t" anchorCtr="0">
            <a:noAutofit/>
          </a:bodyPr>
          <a:lstStyle/>
          <a:p>
            <a:pPr marL="457200" marR="0" lvl="1" indent="0" algn="l" rtl="0">
              <a:spcBef>
                <a:spcPts val="0"/>
              </a:spcBef>
              <a:spcAft>
                <a:spcPts val="0"/>
              </a:spcAft>
              <a:buNone/>
            </a:pPr>
            <a:endParaRPr sz="2400" b="0" i="0" u="none" strike="noStrike" cap="none" dirty="0">
              <a:solidFill>
                <a:schemeClr val="dk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a:solidFill>
                  <a:schemeClr val="dk2"/>
                </a:solidFill>
                <a:latin typeface="Arial"/>
                <a:ea typeface="Arial"/>
                <a:cs typeface="Arial"/>
                <a:sym typeface="Arial"/>
              </a:rPr>
              <a:t>President’s Report</a:t>
            </a:r>
            <a:br>
              <a:rPr lang="en-US" sz="44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What is the CRBOH?</a:t>
            </a:r>
            <a:endParaRPr/>
          </a:p>
        </p:txBody>
      </p:sp>
      <p:sp>
        <p:nvSpPr>
          <p:cNvPr id="245" name="Shape 245"/>
          <p:cNvSpPr txBox="1">
            <a:spLocks noGrp="1"/>
          </p:cNvSpPr>
          <p:nvPr>
            <p:ph type="body" idx="1"/>
          </p:nvPr>
        </p:nvSpPr>
        <p:spPr>
          <a:xfrm>
            <a:off x="914400" y="1676400"/>
            <a:ext cx="7620000" cy="450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680"/>
              <a:buFont typeface="Noto Sans Symbols"/>
              <a:buNone/>
            </a:pPr>
            <a:endParaRPr sz="2400" b="0" i="0" u="none" strike="noStrike" cap="none">
              <a:solidFill>
                <a:schemeClr val="dk2"/>
              </a:solidFill>
              <a:latin typeface="Arial"/>
              <a:ea typeface="Arial"/>
              <a:cs typeface="Arial"/>
              <a:sym typeface="Arial"/>
            </a:endParaRPr>
          </a:p>
          <a:p>
            <a:pPr marL="0" marR="0" lvl="0" indent="0" algn="just" rtl="0">
              <a:spcBef>
                <a:spcPts val="480"/>
              </a:spcBef>
              <a:spcAft>
                <a:spcPts val="0"/>
              </a:spcAft>
              <a:buClr>
                <a:schemeClr val="dk1"/>
              </a:buClr>
              <a:buSzPts val="1680"/>
              <a:buFont typeface="Noto Sans Symbols"/>
              <a:buNone/>
            </a:pPr>
            <a:r>
              <a:rPr lang="en-US" sz="2400" b="0" i="0" u="none" strike="noStrike" cap="none">
                <a:solidFill>
                  <a:schemeClr val="dk2"/>
                </a:solidFill>
                <a:latin typeface="Arial"/>
                <a:ea typeface="Arial"/>
                <a:cs typeface="Arial"/>
                <a:sym typeface="Arial"/>
              </a:rPr>
              <a:t>A federally incorporated, not-for-profit organization, which sets standards of professional competence for occupational hygienists and occupational hygiene technologists in Canada.</a:t>
            </a:r>
            <a:endParaRPr/>
          </a:p>
          <a:p>
            <a:pPr marL="0" marR="0" lvl="0" indent="0" algn="ctr" rtl="0">
              <a:spcBef>
                <a:spcPts val="480"/>
              </a:spcBef>
              <a:spcAft>
                <a:spcPts val="0"/>
              </a:spcAft>
              <a:buClr>
                <a:schemeClr val="dk1"/>
              </a:buClr>
              <a:buSzPts val="1680"/>
              <a:buFont typeface="Noto Sans Symbols"/>
              <a:buNone/>
            </a:pPr>
            <a:endParaRPr sz="2400" b="0" i="0" u="none" strike="noStrike" cap="none">
              <a:solidFill>
                <a:schemeClr val="dk2"/>
              </a:solidFill>
              <a:latin typeface="Arial"/>
              <a:ea typeface="Arial"/>
              <a:cs typeface="Arial"/>
              <a:sym typeface="Arial"/>
            </a:endParaRPr>
          </a:p>
          <a:p>
            <a:pPr marL="0" marR="0" lvl="0" indent="0" algn="just" rtl="0">
              <a:spcBef>
                <a:spcPts val="480"/>
              </a:spcBef>
              <a:spcAft>
                <a:spcPts val="0"/>
              </a:spcAft>
              <a:buClr>
                <a:schemeClr val="dk1"/>
              </a:buClr>
              <a:buSzPts val="1680"/>
              <a:buFont typeface="Noto Sans Symbols"/>
              <a:buNone/>
            </a:pPr>
            <a:r>
              <a:rPr lang="en-US" sz="2400" b="0" i="0" u="none" strike="noStrike" cap="none">
                <a:solidFill>
                  <a:schemeClr val="dk2"/>
                </a:solidFill>
                <a:latin typeface="Arial"/>
                <a:ea typeface="Arial"/>
                <a:cs typeface="Arial"/>
                <a:sym typeface="Arial"/>
              </a:rPr>
              <a:t>Registration with the CRBOH confers the right to use the professional designation and  title:</a:t>
            </a:r>
            <a:endParaRPr/>
          </a:p>
          <a:p>
            <a:pPr marL="0" marR="0" lvl="0" indent="0" algn="ctr" rtl="0">
              <a:spcBef>
                <a:spcPts val="220"/>
              </a:spcBef>
              <a:spcAft>
                <a:spcPts val="0"/>
              </a:spcAft>
              <a:buClr>
                <a:schemeClr val="dk1"/>
              </a:buClr>
              <a:buSzPts val="770"/>
              <a:buFont typeface="Noto Sans Symbols"/>
              <a:buNone/>
            </a:pPr>
            <a:endParaRPr sz="1100" b="0" i="0" u="none" strike="noStrike" cap="none">
              <a:solidFill>
                <a:schemeClr val="dk2"/>
              </a:solidFill>
              <a:latin typeface="Arial"/>
              <a:ea typeface="Arial"/>
              <a:cs typeface="Arial"/>
              <a:sym typeface="Arial"/>
            </a:endParaRPr>
          </a:p>
          <a:p>
            <a:pPr marL="0" marR="0" lvl="0" indent="0" algn="l" rtl="0">
              <a:spcBef>
                <a:spcPts val="0"/>
              </a:spcBef>
              <a:spcAft>
                <a:spcPts val="0"/>
              </a:spcAft>
              <a:buClr>
                <a:srgbClr val="C00000"/>
              </a:buClr>
              <a:buSzPts val="1400"/>
              <a:buFont typeface="Noto Sans Symbols"/>
              <a:buChar char="•"/>
            </a:pPr>
            <a:r>
              <a:rPr lang="en-US" sz="2000" b="1" i="0" u="none" strike="noStrike" cap="none">
                <a:solidFill>
                  <a:schemeClr val="dk2"/>
                </a:solidFill>
                <a:latin typeface="Arial"/>
                <a:ea typeface="Arial"/>
                <a:cs typeface="Arial"/>
                <a:sym typeface="Arial"/>
              </a:rPr>
              <a:t> Registered Occupational Hygienist (ROH</a:t>
            </a:r>
            <a:r>
              <a:rPr lang="en-US" sz="1600" b="1" i="0" u="none" strike="noStrike" cap="none" baseline="30000">
                <a:solidFill>
                  <a:schemeClr val="dk2"/>
                </a:solidFill>
                <a:latin typeface="Arial"/>
                <a:ea typeface="Arial"/>
                <a:cs typeface="Arial"/>
                <a:sym typeface="Arial"/>
              </a:rPr>
              <a:t>TM</a:t>
            </a:r>
            <a:r>
              <a:rPr lang="en-US" sz="2000" b="1" i="0" u="none" strike="noStrike" cap="none">
                <a:solidFill>
                  <a:schemeClr val="dk2"/>
                </a:solidFill>
                <a:latin typeface="Arial"/>
                <a:ea typeface="Arial"/>
                <a:cs typeface="Arial"/>
                <a:sym typeface="Arial"/>
              </a:rPr>
              <a:t>)</a:t>
            </a:r>
            <a:endParaRPr/>
          </a:p>
          <a:p>
            <a:pPr marL="228600" marR="0" lvl="0" indent="-228600" algn="l" rtl="0">
              <a:spcBef>
                <a:spcPts val="0"/>
              </a:spcBef>
              <a:spcAft>
                <a:spcPts val="0"/>
              </a:spcAft>
              <a:buClr>
                <a:srgbClr val="C00000"/>
              </a:buClr>
              <a:buSzPts val="1400"/>
              <a:buFont typeface="Noto Sans Symbols"/>
              <a:buChar char="•"/>
            </a:pPr>
            <a:r>
              <a:rPr lang="en-US" sz="2000" b="1" i="0" u="none" strike="noStrike" cap="none">
                <a:solidFill>
                  <a:schemeClr val="dk2"/>
                </a:solidFill>
                <a:latin typeface="Arial"/>
                <a:ea typeface="Arial"/>
                <a:cs typeface="Arial"/>
                <a:sym typeface="Arial"/>
              </a:rPr>
              <a:t>Registered Occupational Hygiene Technologist (ROHT</a:t>
            </a:r>
            <a:r>
              <a:rPr lang="en-US" sz="1600" b="1" i="0" u="none" strike="noStrike" cap="none" baseline="30000">
                <a:solidFill>
                  <a:schemeClr val="dk2"/>
                </a:solidFill>
                <a:latin typeface="Arial"/>
                <a:ea typeface="Arial"/>
                <a:cs typeface="Arial"/>
                <a:sym typeface="Arial"/>
              </a:rPr>
              <a:t>TM</a:t>
            </a:r>
            <a:r>
              <a:rPr lang="en-US" sz="2000" b="1" i="0" u="none" strike="noStrike" cap="none">
                <a:solidFill>
                  <a:schemeClr val="dk2"/>
                </a:solidFill>
                <a:latin typeface="Arial"/>
                <a:ea typeface="Arial"/>
                <a:cs typeface="Arial"/>
                <a:sym typeface="Arial"/>
              </a:rPr>
              <a:t>)</a:t>
            </a:r>
            <a:endParaRPr/>
          </a:p>
          <a:p>
            <a:pPr marL="0" marR="0" lvl="0" indent="0" algn="ctr" rtl="0">
              <a:spcBef>
                <a:spcPts val="400"/>
              </a:spcBef>
              <a:spcAft>
                <a:spcPts val="0"/>
              </a:spcAft>
              <a:buClr>
                <a:schemeClr val="dk1"/>
              </a:buClr>
              <a:buSzPts val="1400"/>
              <a:buFont typeface="Noto Sans Symbols"/>
              <a:buNone/>
            </a:pPr>
            <a:endParaRPr sz="2000" b="0" i="0" u="none" strike="noStrike" cap="none">
              <a:solidFill>
                <a:schemeClr val="dk2"/>
              </a:solidFill>
              <a:latin typeface="Arial"/>
              <a:ea typeface="Arial"/>
              <a:cs typeface="Arial"/>
              <a:sym typeface="Arial"/>
            </a:endParaRPr>
          </a:p>
        </p:txBody>
      </p:sp>
      <p:pic>
        <p:nvPicPr>
          <p:cNvPr id="246" name="Shape 246"/>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p:nvPr/>
        </p:nvSpPr>
        <p:spPr>
          <a:xfrm>
            <a:off x="1447800" y="685800"/>
            <a:ext cx="7696200" cy="990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SzPts val="4000"/>
              <a:buFont typeface="Noto Sans Symbols"/>
              <a:buNone/>
            </a:pPr>
            <a:r>
              <a:rPr lang="en-US" sz="4000" b="1">
                <a:solidFill>
                  <a:schemeClr val="dk2"/>
                </a:solidFill>
                <a:latin typeface="Arial"/>
                <a:ea typeface="Arial"/>
                <a:cs typeface="Arial"/>
                <a:sym typeface="Arial"/>
              </a:rPr>
              <a:t>ROHT Exam Committee Report</a:t>
            </a:r>
            <a:endParaRPr/>
          </a:p>
          <a:p>
            <a:pPr marL="0" marR="0" lvl="0" indent="0" algn="l" rtl="0">
              <a:spcBef>
                <a:spcPts val="0"/>
              </a:spcBef>
              <a:spcAft>
                <a:spcPts val="0"/>
              </a:spcAft>
              <a:buClr>
                <a:schemeClr val="dk2"/>
              </a:buClr>
              <a:buSzPts val="2400"/>
              <a:buFont typeface="Noto Sans Symbols"/>
              <a:buNone/>
            </a:pPr>
            <a:r>
              <a:rPr lang="en-US" sz="2400" b="1">
                <a:solidFill>
                  <a:schemeClr val="dk2"/>
                </a:solidFill>
                <a:latin typeface="Arial"/>
                <a:ea typeface="Arial"/>
                <a:cs typeface="Arial"/>
                <a:sym typeface="Arial"/>
              </a:rPr>
              <a:t>Chair: Dave Jarrell </a:t>
            </a:r>
            <a:endParaRPr/>
          </a:p>
          <a:p>
            <a:pPr marL="0" marR="0" lvl="0" indent="0" algn="l" rtl="0">
              <a:spcBef>
                <a:spcPts val="0"/>
              </a:spcBef>
              <a:spcAft>
                <a:spcPts val="0"/>
              </a:spcAft>
              <a:buClr>
                <a:schemeClr val="dk2"/>
              </a:buClr>
              <a:buSzPts val="2400"/>
              <a:buFont typeface="Noto Sans Symbols"/>
              <a:buNone/>
            </a:pPr>
            <a:r>
              <a:rPr lang="en-US" sz="2400" b="1">
                <a:solidFill>
                  <a:schemeClr val="dk2"/>
                </a:solidFill>
                <a:latin typeface="Arial"/>
                <a:ea typeface="Arial"/>
                <a:cs typeface="Arial"/>
                <a:sym typeface="Arial"/>
              </a:rPr>
              <a:t>BoD Liaison: Ken Keill</a:t>
            </a:r>
            <a:endParaRPr sz="2400" b="1">
              <a:solidFill>
                <a:schemeClr val="dk2"/>
              </a:solidFill>
              <a:latin typeface="Arial"/>
              <a:ea typeface="Arial"/>
              <a:cs typeface="Arial"/>
              <a:sym typeface="Arial"/>
            </a:endParaRPr>
          </a:p>
        </p:txBody>
      </p:sp>
      <p:sp>
        <p:nvSpPr>
          <p:cNvPr id="581" name="Shape 581"/>
          <p:cNvSpPr/>
          <p:nvPr/>
        </p:nvSpPr>
        <p:spPr>
          <a:xfrm>
            <a:off x="1447800" y="1676400"/>
            <a:ext cx="7391400" cy="4114800"/>
          </a:xfrm>
          <a:prstGeom prst="rect">
            <a:avLst/>
          </a:prstGeom>
          <a:noFill/>
          <a:ln>
            <a:noFill/>
          </a:ln>
        </p:spPr>
        <p:txBody>
          <a:bodyPr spcFirstLastPara="1" wrap="square" lIns="91425" tIns="45700" rIns="91425" bIns="45700" anchor="t" anchorCtr="0">
            <a:noAutofit/>
          </a:bodyPr>
          <a:lstStyle/>
          <a:p>
            <a:pPr marL="571500" marR="0" lvl="0" indent="-464819" algn="l" rtl="0">
              <a:spcBef>
                <a:spcPts val="0"/>
              </a:spcBef>
              <a:spcAft>
                <a:spcPts val="0"/>
              </a:spcAft>
              <a:buClr>
                <a:schemeClr val="dk2"/>
              </a:buClr>
              <a:buSzPts val="1680"/>
              <a:buFont typeface="Noto Sans Symbols"/>
              <a:buNone/>
            </a:pPr>
            <a:endParaRPr sz="2400">
              <a:solidFill>
                <a:schemeClr val="dk2"/>
              </a:solidFill>
              <a:latin typeface="Arial"/>
              <a:ea typeface="Arial"/>
              <a:cs typeface="Arial"/>
              <a:sym typeface="Arial"/>
            </a:endParaRPr>
          </a:p>
        </p:txBody>
      </p:sp>
      <p:sp>
        <p:nvSpPr>
          <p:cNvPr id="582" name="Shape 582"/>
          <p:cNvSpPr/>
          <p:nvPr/>
        </p:nvSpPr>
        <p:spPr>
          <a:xfrm>
            <a:off x="1447800" y="1828800"/>
            <a:ext cx="7696200" cy="4022725"/>
          </a:xfrm>
          <a:prstGeom prst="rect">
            <a:avLst/>
          </a:prstGeom>
          <a:noFill/>
          <a:ln>
            <a:noFill/>
          </a:ln>
        </p:spPr>
        <p:txBody>
          <a:bodyPr spcFirstLastPara="1" wrap="square" lIns="91425" tIns="45700" rIns="91425" bIns="45700" anchor="t" anchorCtr="0">
            <a:noAutofit/>
          </a:bodyPr>
          <a:lstStyle/>
          <a:p>
            <a:pPr marL="571500" marR="0" lvl="0" indent="-571500" algn="l" rtl="0">
              <a:spcBef>
                <a:spcPts val="0"/>
              </a:spcBef>
              <a:spcAft>
                <a:spcPts val="0"/>
              </a:spcAft>
              <a:buClr>
                <a:schemeClr val="dk2"/>
              </a:buClr>
              <a:buSzPts val="1960"/>
              <a:buFont typeface="Noto Sans Symbols"/>
              <a:buNone/>
            </a:pPr>
            <a:r>
              <a:rPr lang="en-US" sz="2800" dirty="0">
                <a:solidFill>
                  <a:schemeClr val="dk2"/>
                </a:solidFill>
                <a:latin typeface="Arial"/>
                <a:ea typeface="Arial"/>
                <a:cs typeface="Arial"/>
                <a:sym typeface="Arial"/>
              </a:rPr>
              <a:t>201</a:t>
            </a:r>
            <a:r>
              <a:rPr lang="en-US" sz="2800" dirty="0">
                <a:solidFill>
                  <a:schemeClr val="dk2"/>
                </a:solidFill>
              </a:rPr>
              <a:t>8 </a:t>
            </a:r>
            <a:r>
              <a:rPr lang="en-US" sz="2800" dirty="0">
                <a:solidFill>
                  <a:schemeClr val="dk2"/>
                </a:solidFill>
                <a:latin typeface="Arial"/>
                <a:ea typeface="Arial"/>
                <a:cs typeface="Arial"/>
                <a:sym typeface="Arial"/>
              </a:rPr>
              <a:t>Committee Members:</a:t>
            </a:r>
            <a:r>
              <a:rPr lang="en-US" sz="2400" dirty="0">
                <a:solidFill>
                  <a:schemeClr val="dk1"/>
                </a:solidFill>
                <a:latin typeface="Arial"/>
                <a:ea typeface="Arial"/>
                <a:cs typeface="Arial"/>
                <a:sym typeface="Arial"/>
              </a:rPr>
              <a:t>            </a:t>
            </a:r>
            <a:endParaRPr sz="2400" dirty="0">
              <a:solidFill>
                <a:schemeClr val="dk2"/>
              </a:solidFill>
              <a:latin typeface="Arial"/>
              <a:ea typeface="Arial"/>
              <a:cs typeface="Arial"/>
              <a:sym typeface="Arial"/>
            </a:endParaRPr>
          </a:p>
          <a:p>
            <a:pPr marL="571500" marR="0" lvl="0" indent="-571500" algn="l" rtl="0">
              <a:spcBef>
                <a:spcPts val="0"/>
              </a:spcBef>
              <a:spcAft>
                <a:spcPts val="0"/>
              </a:spcAft>
              <a:buClr>
                <a:srgbClr val="C00000"/>
              </a:buClr>
              <a:buSzPts val="2040"/>
              <a:buFont typeface="Courier New"/>
              <a:buChar char="o"/>
            </a:pPr>
            <a:r>
              <a:rPr lang="en-US" sz="2400" dirty="0">
                <a:solidFill>
                  <a:schemeClr val="dk2"/>
                </a:solidFill>
                <a:latin typeface="Arial"/>
                <a:ea typeface="Arial"/>
                <a:cs typeface="Arial"/>
                <a:sym typeface="Arial"/>
              </a:rPr>
              <a:t>Joanne Graton</a:t>
            </a:r>
            <a:endParaRPr sz="2400" dirty="0">
              <a:solidFill>
                <a:srgbClr val="C00000"/>
              </a:solidFill>
              <a:latin typeface="Arial"/>
              <a:ea typeface="Arial"/>
              <a:cs typeface="Arial"/>
              <a:sym typeface="Arial"/>
            </a:endParaRPr>
          </a:p>
          <a:p>
            <a:pPr marL="571500" marR="0" lvl="0" indent="-571500" algn="l" rtl="0">
              <a:spcBef>
                <a:spcPts val="0"/>
              </a:spcBef>
              <a:spcAft>
                <a:spcPts val="0"/>
              </a:spcAft>
              <a:buClr>
                <a:srgbClr val="C00000"/>
              </a:buClr>
              <a:buSzPts val="2040"/>
              <a:buFont typeface="Courier New"/>
              <a:buChar char="o"/>
            </a:pPr>
            <a:r>
              <a:rPr lang="en-US" sz="2400" dirty="0">
                <a:solidFill>
                  <a:schemeClr val="dk2"/>
                </a:solidFill>
                <a:latin typeface="Arial"/>
                <a:ea typeface="Arial"/>
                <a:cs typeface="Arial"/>
                <a:sym typeface="Arial"/>
              </a:rPr>
              <a:t>Pierre </a:t>
            </a:r>
            <a:r>
              <a:rPr lang="en-US" sz="2400" dirty="0" err="1">
                <a:solidFill>
                  <a:schemeClr val="dk2"/>
                </a:solidFill>
                <a:latin typeface="Arial"/>
                <a:ea typeface="Arial"/>
                <a:cs typeface="Arial"/>
                <a:sym typeface="Arial"/>
              </a:rPr>
              <a:t>Frenette</a:t>
            </a:r>
            <a:endParaRPr sz="2400" dirty="0">
              <a:solidFill>
                <a:schemeClr val="dk2"/>
              </a:solidFill>
              <a:latin typeface="Arial"/>
              <a:ea typeface="Arial"/>
              <a:cs typeface="Arial"/>
              <a:sym typeface="Arial"/>
            </a:endParaRPr>
          </a:p>
          <a:p>
            <a:pPr marL="571500" marR="0" lvl="0" indent="-571500" algn="l" rtl="0">
              <a:spcBef>
                <a:spcPts val="0"/>
              </a:spcBef>
              <a:spcAft>
                <a:spcPts val="0"/>
              </a:spcAft>
              <a:buClr>
                <a:srgbClr val="C00000"/>
              </a:buClr>
              <a:buSzPts val="2040"/>
              <a:buFont typeface="Courier New"/>
              <a:buChar char="o"/>
            </a:pPr>
            <a:r>
              <a:rPr lang="en-US" sz="2400" dirty="0">
                <a:solidFill>
                  <a:schemeClr val="dk2"/>
                </a:solidFill>
                <a:latin typeface="Arial"/>
                <a:ea typeface="Arial"/>
                <a:cs typeface="Arial"/>
                <a:sym typeface="Arial"/>
              </a:rPr>
              <a:t>Carl </a:t>
            </a:r>
            <a:r>
              <a:rPr lang="en-US" sz="2400" dirty="0" err="1">
                <a:solidFill>
                  <a:schemeClr val="dk2"/>
                </a:solidFill>
                <a:latin typeface="Arial"/>
                <a:ea typeface="Arial"/>
                <a:cs typeface="Arial"/>
                <a:sym typeface="Arial"/>
              </a:rPr>
              <a:t>Woychuk</a:t>
            </a:r>
            <a:r>
              <a:rPr lang="en-US" sz="2400" dirty="0">
                <a:solidFill>
                  <a:schemeClr val="dk2"/>
                </a:solidFill>
                <a:latin typeface="Arial"/>
                <a:ea typeface="Arial"/>
                <a:cs typeface="Arial"/>
                <a:sym typeface="Arial"/>
              </a:rPr>
              <a:t> (also performed translation)</a:t>
            </a:r>
            <a:endParaRPr sz="2400" dirty="0">
              <a:solidFill>
                <a:schemeClr val="dk2"/>
              </a:solidFill>
              <a:latin typeface="Arial"/>
              <a:ea typeface="Arial"/>
              <a:cs typeface="Arial"/>
              <a:sym typeface="Arial"/>
            </a:endParaRPr>
          </a:p>
          <a:p>
            <a:pPr marL="342900" marR="0" lvl="0" indent="-213359" algn="l" rtl="0">
              <a:spcBef>
                <a:spcPts val="0"/>
              </a:spcBef>
              <a:spcAft>
                <a:spcPts val="0"/>
              </a:spcAft>
              <a:buClr>
                <a:srgbClr val="C00000"/>
              </a:buClr>
              <a:buSzPts val="2040"/>
              <a:buFont typeface="Courier New"/>
              <a:buNone/>
            </a:pPr>
            <a:endParaRPr sz="2400" dirty="0">
              <a:solidFill>
                <a:schemeClr val="dk2"/>
              </a:solidFill>
              <a:latin typeface="Arial"/>
              <a:ea typeface="Arial"/>
              <a:cs typeface="Arial"/>
              <a:sym typeface="Arial"/>
            </a:endParaRPr>
          </a:p>
          <a:p>
            <a:pPr marL="571500" marR="0" lvl="0" indent="-571500" algn="l" rtl="0">
              <a:spcBef>
                <a:spcPts val="0"/>
              </a:spcBef>
              <a:spcAft>
                <a:spcPts val="0"/>
              </a:spcAft>
              <a:buClr>
                <a:srgbClr val="C00000"/>
              </a:buClr>
              <a:buSzPts val="2040"/>
              <a:buFont typeface="Courier New"/>
              <a:buChar char="o"/>
            </a:pPr>
            <a:r>
              <a:rPr lang="en-US" sz="2400" dirty="0">
                <a:solidFill>
                  <a:schemeClr val="dk2"/>
                </a:solidFill>
                <a:latin typeface="Arial"/>
                <a:ea typeface="Arial"/>
                <a:cs typeface="Arial"/>
                <a:sym typeface="Arial"/>
              </a:rPr>
              <a:t>Approx. 75% pass rate over past 10 years</a:t>
            </a:r>
            <a:endParaRPr dirty="0"/>
          </a:p>
          <a:p>
            <a:pPr marL="0" marR="0" lvl="0" indent="0" algn="l" rtl="0">
              <a:spcBef>
                <a:spcPts val="0"/>
              </a:spcBef>
              <a:spcAft>
                <a:spcPts val="0"/>
              </a:spcAft>
              <a:buNone/>
            </a:pPr>
            <a:endParaRPr sz="2400" dirty="0">
              <a:solidFill>
                <a:schemeClr val="dk2"/>
              </a:solidFill>
              <a:latin typeface="Arial"/>
              <a:ea typeface="Arial"/>
              <a:cs typeface="Arial"/>
              <a:sym typeface="Arial"/>
            </a:endParaRPr>
          </a:p>
        </p:txBody>
      </p:sp>
      <p:sp>
        <p:nvSpPr>
          <p:cNvPr id="583" name="Shape 583"/>
          <p:cNvSpPr txBox="1"/>
          <p:nvPr/>
        </p:nvSpPr>
        <p:spPr>
          <a:xfrm>
            <a:off x="2133600" y="4552156"/>
            <a:ext cx="4648200"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2"/>
              </a:buClr>
              <a:buSzPts val="2000"/>
              <a:buFont typeface="Noto Sans Symbols"/>
              <a:buNone/>
            </a:pPr>
            <a:r>
              <a:rPr lang="en-US" sz="2000" b="1" dirty="0">
                <a:solidFill>
                  <a:schemeClr val="dk2"/>
                </a:solidFill>
                <a:latin typeface="Arial"/>
                <a:ea typeface="Arial"/>
                <a:cs typeface="Arial"/>
                <a:sym typeface="Arial"/>
              </a:rPr>
              <a:t>Written Exam Locations ()</a:t>
            </a:r>
            <a:endParaRPr sz="2000" b="1" dirty="0">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Noto Sans Symbols"/>
              <a:buChar char="▪"/>
            </a:pPr>
            <a:r>
              <a:rPr lang="en-US" sz="1800" b="1" dirty="0">
                <a:solidFill>
                  <a:schemeClr val="dk2"/>
                </a:solidFill>
                <a:latin typeface="Arial"/>
                <a:ea typeface="Arial"/>
                <a:cs typeface="Arial"/>
                <a:sym typeface="Arial"/>
              </a:rPr>
              <a:t>Calgary  (3)</a:t>
            </a:r>
            <a:endParaRPr sz="1800" b="1" dirty="0">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Noto Sans Symbols"/>
              <a:buChar char="▪"/>
            </a:pPr>
            <a:r>
              <a:rPr lang="en-US" sz="1800" b="1" dirty="0">
                <a:solidFill>
                  <a:schemeClr val="dk2"/>
                </a:solidFill>
                <a:latin typeface="Arial"/>
                <a:ea typeface="Arial"/>
                <a:cs typeface="Arial"/>
                <a:sym typeface="Arial"/>
              </a:rPr>
              <a:t>Newfoundland (1)</a:t>
            </a:r>
            <a:r>
              <a:rPr lang="en-US" sz="1800" dirty="0">
                <a:solidFill>
                  <a:schemeClr val="dk1"/>
                </a:solidFill>
                <a:latin typeface="Arial"/>
                <a:ea typeface="Arial"/>
                <a:cs typeface="Arial"/>
                <a:sym typeface="Arial"/>
              </a:rPr>
              <a:t>	</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6" name="Shape 589"/>
          <p:cNvSpPr/>
          <p:nvPr/>
        </p:nvSpPr>
        <p:spPr>
          <a:xfrm>
            <a:off x="1486518" y="290513"/>
            <a:ext cx="7696200" cy="990600"/>
          </a:xfrm>
          <a:prstGeom prst="rect">
            <a:avLst/>
          </a:prstGeom>
          <a:noFill/>
          <a:ln>
            <a:noFill/>
          </a:ln>
        </p:spPr>
        <p:txBody>
          <a:bodyPr spcFirstLastPara="1" wrap="square" lIns="91425" tIns="45700" rIns="91425" bIns="45700" anchor="b" anchorCtr="0">
            <a:noAutofit/>
          </a:bodyPr>
          <a:lstStyle/>
          <a:p>
            <a:pPr>
              <a:buClr>
                <a:srgbClr val="000000"/>
              </a:buClr>
              <a:buSzPts val="4000"/>
            </a:pPr>
            <a:r>
              <a:rPr lang="en-US" sz="4000" b="1">
                <a:solidFill>
                  <a:srgbClr val="000000"/>
                </a:solidFill>
                <a:latin typeface="Arial"/>
                <a:ea typeface="Arial"/>
                <a:cs typeface="Arial"/>
                <a:sym typeface="Arial"/>
              </a:rPr>
              <a:t>ROH Registration Maintenance</a:t>
            </a:r>
            <a:endParaRPr/>
          </a:p>
          <a:p>
            <a:pPr>
              <a:buClr>
                <a:srgbClr val="000000"/>
              </a:buClr>
              <a:buSzPts val="2400"/>
            </a:pPr>
            <a:r>
              <a:rPr lang="en-US" sz="2400" b="1">
                <a:solidFill>
                  <a:srgbClr val="000000"/>
                </a:solidFill>
                <a:latin typeface="Arial"/>
                <a:ea typeface="Arial"/>
                <a:cs typeface="Arial"/>
                <a:sym typeface="Arial"/>
              </a:rPr>
              <a:t>Chair: Margaret Fung</a:t>
            </a:r>
            <a:endParaRPr sz="2400" b="1">
              <a:solidFill>
                <a:srgbClr val="000000"/>
              </a:solidFill>
              <a:latin typeface="Arial"/>
              <a:ea typeface="Arial"/>
              <a:cs typeface="Arial"/>
              <a:sym typeface="Arial"/>
            </a:endParaRPr>
          </a:p>
        </p:txBody>
      </p:sp>
      <p:sp>
        <p:nvSpPr>
          <p:cNvPr id="7" name="Shape 590"/>
          <p:cNvSpPr/>
          <p:nvPr/>
        </p:nvSpPr>
        <p:spPr>
          <a:xfrm>
            <a:off x="1467468" y="1676400"/>
            <a:ext cx="7391400" cy="4114800"/>
          </a:xfrm>
          <a:prstGeom prst="rect">
            <a:avLst/>
          </a:prstGeom>
          <a:noFill/>
          <a:ln>
            <a:noFill/>
          </a:ln>
        </p:spPr>
        <p:txBody>
          <a:bodyPr spcFirstLastPara="1" wrap="square" lIns="91425" tIns="45700" rIns="91425" bIns="45700" anchor="t" anchorCtr="0">
            <a:noAutofit/>
          </a:bodyPr>
          <a:lstStyle/>
          <a:p>
            <a:pPr marL="571500" indent="-464819">
              <a:buClr>
                <a:srgbClr val="000000"/>
              </a:buClr>
              <a:buSzPts val="1680"/>
            </a:pPr>
            <a:endParaRPr sz="2400">
              <a:solidFill>
                <a:srgbClr val="000000"/>
              </a:solidFill>
              <a:latin typeface="Arial"/>
              <a:ea typeface="Arial"/>
              <a:cs typeface="Arial"/>
              <a:sym typeface="Arial"/>
            </a:endParaRPr>
          </a:p>
        </p:txBody>
      </p:sp>
      <p:sp>
        <p:nvSpPr>
          <p:cNvPr id="8" name="Shape 591"/>
          <p:cNvSpPr/>
          <p:nvPr/>
        </p:nvSpPr>
        <p:spPr>
          <a:xfrm>
            <a:off x="1467468" y="1484314"/>
            <a:ext cx="7391400" cy="1335087"/>
          </a:xfrm>
          <a:prstGeom prst="rect">
            <a:avLst/>
          </a:prstGeom>
          <a:noFill/>
          <a:ln>
            <a:noFill/>
          </a:ln>
        </p:spPr>
        <p:txBody>
          <a:bodyPr spcFirstLastPara="1" wrap="square" lIns="91425" tIns="45700" rIns="91425" bIns="45700" anchor="t" anchorCtr="0">
            <a:noAutofit/>
          </a:bodyPr>
          <a:lstStyle/>
          <a:p>
            <a:pPr marL="571500" indent="-571500">
              <a:buClr>
                <a:srgbClr val="000000"/>
              </a:buClr>
              <a:buSzPts val="1680"/>
            </a:pPr>
            <a:r>
              <a:rPr lang="en-US" sz="2400" b="1" u="sng" dirty="0">
                <a:solidFill>
                  <a:srgbClr val="000000"/>
                </a:solidFill>
                <a:latin typeface="Arial"/>
                <a:ea typeface="Arial"/>
                <a:cs typeface="Arial"/>
                <a:sym typeface="Arial"/>
              </a:rPr>
              <a:t>2018 CRBOH Member Volunteers</a:t>
            </a:r>
            <a:r>
              <a:rPr lang="en-US" sz="2400" b="1" dirty="0">
                <a:solidFill>
                  <a:srgbClr val="000000"/>
                </a:solidFill>
                <a:latin typeface="Arial"/>
                <a:ea typeface="Arial"/>
                <a:cs typeface="Arial"/>
                <a:sym typeface="Arial"/>
              </a:rPr>
              <a:t>:</a:t>
            </a:r>
            <a:endParaRPr dirty="0"/>
          </a:p>
          <a:p>
            <a:pPr>
              <a:spcBef>
                <a:spcPts val="200"/>
              </a:spcBef>
              <a:buClr>
                <a:srgbClr val="336666"/>
              </a:buClr>
              <a:buSzPts val="1400"/>
            </a:pPr>
            <a:r>
              <a:rPr lang="en-US" sz="2000" dirty="0">
                <a:solidFill>
                  <a:srgbClr val="000000"/>
                </a:solidFill>
                <a:latin typeface="Arial"/>
                <a:ea typeface="Arial"/>
                <a:cs typeface="Arial"/>
                <a:sym typeface="Arial"/>
              </a:rPr>
              <a:t>Graham </a:t>
            </a:r>
            <a:r>
              <a:rPr lang="en-US" sz="2000" dirty="0" err="1">
                <a:solidFill>
                  <a:srgbClr val="000000"/>
                </a:solidFill>
                <a:latin typeface="Arial"/>
                <a:ea typeface="Arial"/>
                <a:cs typeface="Arial"/>
                <a:sym typeface="Arial"/>
              </a:rPr>
              <a:t>Blackshaw</a:t>
            </a:r>
            <a:r>
              <a:rPr lang="en-US" sz="2000" dirty="0">
                <a:solidFill>
                  <a:srgbClr val="000000"/>
                </a:solidFill>
                <a:latin typeface="Arial"/>
                <a:ea typeface="Arial"/>
                <a:cs typeface="Arial"/>
                <a:sym typeface="Arial"/>
              </a:rPr>
              <a:t> 	Nasrin Dhanani          Michael Grey Jodi Johnson	             Lydia Renton	        Gerry Saunders          Krista Thompson            Letty Wong                Wayne Wood		</a:t>
            </a:r>
            <a:endParaRPr dirty="0"/>
          </a:p>
        </p:txBody>
      </p:sp>
      <p:graphicFrame>
        <p:nvGraphicFramePr>
          <p:cNvPr id="9" name="Shape 592"/>
          <p:cNvGraphicFramePr/>
          <p:nvPr>
            <p:extLst>
              <p:ext uri="{D42A27DB-BD31-4B8C-83A1-F6EECF244321}">
                <p14:modId xmlns:p14="http://schemas.microsoft.com/office/powerpoint/2010/main" val="1283847552"/>
              </p:ext>
            </p:extLst>
          </p:nvPr>
        </p:nvGraphicFramePr>
        <p:xfrm>
          <a:off x="1543669" y="3048000"/>
          <a:ext cx="6781775" cy="3365500"/>
        </p:xfrm>
        <a:graphic>
          <a:graphicData uri="http://schemas.openxmlformats.org/drawingml/2006/table">
            <a:tbl>
              <a:tblPr>
                <a:noFill/>
              </a:tblPr>
              <a:tblGrid>
                <a:gridCol w="5023550">
                  <a:extLst>
                    <a:ext uri="{9D8B030D-6E8A-4147-A177-3AD203B41FA5}">
                      <a16:colId xmlns:a16="http://schemas.microsoft.com/office/drawing/2014/main" val="20000"/>
                    </a:ext>
                  </a:extLst>
                </a:gridCol>
                <a:gridCol w="753525">
                  <a:extLst>
                    <a:ext uri="{9D8B030D-6E8A-4147-A177-3AD203B41FA5}">
                      <a16:colId xmlns:a16="http://schemas.microsoft.com/office/drawing/2014/main" val="20001"/>
                    </a:ext>
                  </a:extLst>
                </a:gridCol>
                <a:gridCol w="1004700">
                  <a:extLst>
                    <a:ext uri="{9D8B030D-6E8A-4147-A177-3AD203B41FA5}">
                      <a16:colId xmlns:a16="http://schemas.microsoft.com/office/drawing/2014/main" val="20002"/>
                    </a:ext>
                  </a:extLst>
                </a:gridCol>
              </a:tblGrid>
              <a:tr h="457050">
                <a:tc>
                  <a:txBody>
                    <a:bodyPr/>
                    <a:lstStyle/>
                    <a:p>
                      <a:pPr marL="0" marR="0" lvl="0" indent="0" algn="l" rtl="0">
                        <a:lnSpc>
                          <a:spcPct val="100000"/>
                        </a:lnSpc>
                        <a:spcBef>
                          <a:spcPts val="0"/>
                        </a:spcBef>
                        <a:spcAft>
                          <a:spcPts val="0"/>
                        </a:spcAft>
                        <a:buClr>
                          <a:schemeClr val="dk1"/>
                        </a:buClr>
                        <a:buSzPts val="1540"/>
                        <a:buFont typeface="Noto Sans Symbols"/>
                        <a:buNone/>
                      </a:pPr>
                      <a:r>
                        <a:rPr lang="en-US" sz="2200" b="1" i="0" u="none" strike="noStrike" cap="none" dirty="0">
                          <a:solidFill>
                            <a:schemeClr val="dk2"/>
                          </a:solidFill>
                          <a:latin typeface="Arial"/>
                          <a:ea typeface="Arial"/>
                          <a:cs typeface="Arial"/>
                          <a:sym typeface="Arial"/>
                        </a:rPr>
                        <a:t>Total ROH Worksheets Due (43)</a:t>
                      </a:r>
                      <a:endParaRPr sz="2200" b="1" i="0" u="none" strike="noStrike" cap="none" dirty="0">
                        <a:solidFill>
                          <a:schemeClr val="dk2"/>
                        </a:solidFill>
                        <a:latin typeface="Arial"/>
                        <a:ea typeface="Arial"/>
                        <a:cs typeface="Arial"/>
                        <a:sym typeface="Arial"/>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 #</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extLst>
                  <a:ext uri="{0D108BD9-81ED-4DB2-BD59-A6C34878D82A}">
                    <a16:rowId xmlns:a16="http://schemas.microsoft.com/office/drawing/2014/main" val="10000"/>
                  </a:ext>
                </a:extLst>
              </a:tr>
              <a:tr h="1004800">
                <a:tc>
                  <a:txBody>
                    <a:bodyPr/>
                    <a:lstStyle/>
                    <a:p>
                      <a:pPr marL="342900" marR="0" lvl="0" indent="-342900" algn="l" rtl="0">
                        <a:lnSpc>
                          <a:spcPct val="100000"/>
                        </a:lnSpc>
                        <a:spcBef>
                          <a:spcPts val="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Eligible for renewal</a:t>
                      </a:r>
                      <a:endParaRPr dirty="0"/>
                    </a:p>
                    <a:p>
                      <a:pPr marL="342900" marR="0" lvl="0" indent="-342900" algn="l" rtl="0">
                        <a:lnSpc>
                          <a:spcPct val="100000"/>
                        </a:lnSpc>
                        <a:spcBef>
                          <a:spcPts val="40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Retirees</a:t>
                      </a:r>
                      <a:endParaRPr dirty="0"/>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cs typeface="Arial"/>
                          <a:sym typeface="Arial"/>
                        </a:rPr>
                        <a:t>38</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5</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88%</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12%</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71175">
                <a:tc>
                  <a:txBody>
                    <a:bodyPr/>
                    <a:lstStyle/>
                    <a:p>
                      <a:pPr marL="0" marR="0" lvl="0" indent="0" algn="l" rtl="0">
                        <a:lnSpc>
                          <a:spcPct val="100000"/>
                        </a:lnSpc>
                        <a:spcBef>
                          <a:spcPts val="0"/>
                        </a:spcBef>
                        <a:spcAft>
                          <a:spcPts val="0"/>
                        </a:spcAft>
                        <a:buClr>
                          <a:schemeClr val="dk1"/>
                        </a:buClr>
                        <a:buSzPts val="1540"/>
                        <a:buFont typeface="Arial"/>
                        <a:buNone/>
                      </a:pPr>
                      <a:r>
                        <a:rPr lang="en-US" sz="2200" b="1" i="0" u="none" strike="noStrike" cap="none" dirty="0">
                          <a:solidFill>
                            <a:schemeClr val="dk2"/>
                          </a:solidFill>
                          <a:latin typeface="Arial"/>
                          <a:ea typeface="Arial"/>
                          <a:cs typeface="Arial"/>
                          <a:sym typeface="Arial"/>
                        </a:rPr>
                        <a:t>Eligible for Renewal (38)</a:t>
                      </a:r>
                      <a:endParaRPr sz="2200" b="1" i="0" u="none" strike="noStrike" cap="none" dirty="0">
                        <a:solidFill>
                          <a:schemeClr val="dk2"/>
                        </a:solidFill>
                        <a:latin typeface="Arial"/>
                        <a:ea typeface="Arial"/>
                        <a:cs typeface="Arial"/>
                        <a:sym typeface="Arial"/>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FF"/>
                    </a:solidFill>
                  </a:tcPr>
                </a:tc>
                <a:extLst>
                  <a:ext uri="{0D108BD9-81ED-4DB2-BD59-A6C34878D82A}">
                    <a16:rowId xmlns:a16="http://schemas.microsoft.com/office/drawing/2014/main" val="10002"/>
                  </a:ext>
                </a:extLst>
              </a:tr>
              <a:tr h="1432475">
                <a:tc>
                  <a:txBody>
                    <a:bodyPr/>
                    <a:lstStyle/>
                    <a:p>
                      <a:pPr marL="342900" marR="0" lvl="0" indent="-342900" algn="l" rtl="0">
                        <a:lnSpc>
                          <a:spcPct val="100000"/>
                        </a:lnSpc>
                        <a:spcBef>
                          <a:spcPts val="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Successful re-registrants</a:t>
                      </a:r>
                      <a:endParaRPr dirty="0"/>
                    </a:p>
                    <a:p>
                      <a:pPr marL="800100" marR="0" lvl="1" indent="-342900" algn="l" rtl="0">
                        <a:lnSpc>
                          <a:spcPct val="100000"/>
                        </a:lnSpc>
                        <a:spcBef>
                          <a:spcPts val="40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Audited (all successful to date)</a:t>
                      </a:r>
                      <a:endParaRPr dirty="0"/>
                    </a:p>
                    <a:p>
                      <a:pPr marL="342900" marR="0" lvl="0" indent="-342900" algn="l" rtl="0">
                        <a:lnSpc>
                          <a:spcPct val="100000"/>
                        </a:lnSpc>
                        <a:spcBef>
                          <a:spcPts val="40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Worksheets outstanding</a:t>
                      </a:r>
                      <a:endParaRPr sz="2000" b="1" i="0" u="none" strike="noStrike" cap="none" dirty="0">
                        <a:solidFill>
                          <a:schemeClr val="dk2"/>
                        </a:solidFill>
                        <a:latin typeface="Arial"/>
                        <a:ea typeface="Arial"/>
                        <a:cs typeface="Arial"/>
                        <a:sym typeface="Arial"/>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33</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3</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5</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87%</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9%</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13%</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2" name="Shape 598"/>
          <p:cNvSpPr/>
          <p:nvPr/>
        </p:nvSpPr>
        <p:spPr>
          <a:xfrm>
            <a:off x="1541211" y="685800"/>
            <a:ext cx="7696200" cy="990600"/>
          </a:xfrm>
          <a:prstGeom prst="rect">
            <a:avLst/>
          </a:prstGeom>
          <a:noFill/>
          <a:ln>
            <a:noFill/>
          </a:ln>
        </p:spPr>
        <p:txBody>
          <a:bodyPr spcFirstLastPara="1" wrap="square" lIns="91425" tIns="45700" rIns="91425" bIns="45700" anchor="b" anchorCtr="0">
            <a:noAutofit/>
          </a:bodyPr>
          <a:lstStyle/>
          <a:p>
            <a:pPr>
              <a:buClr>
                <a:srgbClr val="000000"/>
              </a:buClr>
              <a:buSzPts val="3800"/>
            </a:pPr>
            <a:r>
              <a:rPr lang="en-US" sz="3800" b="1">
                <a:solidFill>
                  <a:srgbClr val="000000"/>
                </a:solidFill>
                <a:latin typeface="Arial"/>
                <a:ea typeface="Arial"/>
                <a:cs typeface="Arial"/>
                <a:sym typeface="Arial"/>
              </a:rPr>
              <a:t>ROHT Registration Maintenance</a:t>
            </a:r>
            <a:endParaRPr/>
          </a:p>
          <a:p>
            <a:pPr>
              <a:buClr>
                <a:srgbClr val="000000"/>
              </a:buClr>
              <a:buSzPts val="2400"/>
            </a:pPr>
            <a:r>
              <a:rPr lang="en-US" sz="2400" b="1">
                <a:solidFill>
                  <a:srgbClr val="000000"/>
                </a:solidFill>
                <a:latin typeface="Arial"/>
                <a:ea typeface="Arial"/>
                <a:cs typeface="Arial"/>
                <a:sym typeface="Arial"/>
              </a:rPr>
              <a:t>Chair: Margaret Fung</a:t>
            </a:r>
            <a:endParaRPr/>
          </a:p>
          <a:p>
            <a:pPr>
              <a:buClr>
                <a:schemeClr val="dk2"/>
              </a:buClr>
              <a:buSzPts val="2400"/>
            </a:pPr>
            <a:endParaRPr sz="2400" b="1">
              <a:solidFill>
                <a:srgbClr val="000000"/>
              </a:solidFill>
              <a:latin typeface="Arial"/>
              <a:ea typeface="Arial"/>
              <a:cs typeface="Arial"/>
              <a:sym typeface="Arial"/>
            </a:endParaRPr>
          </a:p>
        </p:txBody>
      </p:sp>
      <p:sp>
        <p:nvSpPr>
          <p:cNvPr id="3" name="Shape 599"/>
          <p:cNvSpPr/>
          <p:nvPr/>
        </p:nvSpPr>
        <p:spPr>
          <a:xfrm>
            <a:off x="1541211" y="1676400"/>
            <a:ext cx="7391400" cy="4114800"/>
          </a:xfrm>
          <a:prstGeom prst="rect">
            <a:avLst/>
          </a:prstGeom>
          <a:noFill/>
          <a:ln>
            <a:noFill/>
          </a:ln>
        </p:spPr>
        <p:txBody>
          <a:bodyPr spcFirstLastPara="1" wrap="square" lIns="91425" tIns="45700" rIns="91425" bIns="45700" anchor="t" anchorCtr="0">
            <a:noAutofit/>
          </a:bodyPr>
          <a:lstStyle/>
          <a:p>
            <a:pPr marL="571500" indent="-464819">
              <a:buClr>
                <a:srgbClr val="000000"/>
              </a:buClr>
              <a:buSzPts val="1680"/>
            </a:pPr>
            <a:endParaRPr sz="2400">
              <a:solidFill>
                <a:srgbClr val="000000"/>
              </a:solidFill>
              <a:latin typeface="Arial"/>
              <a:ea typeface="Arial"/>
              <a:cs typeface="Arial"/>
              <a:sym typeface="Arial"/>
            </a:endParaRPr>
          </a:p>
        </p:txBody>
      </p:sp>
      <p:sp>
        <p:nvSpPr>
          <p:cNvPr id="4" name="Shape 600"/>
          <p:cNvSpPr/>
          <p:nvPr/>
        </p:nvSpPr>
        <p:spPr>
          <a:xfrm>
            <a:off x="1641224" y="1557338"/>
            <a:ext cx="7391400" cy="4114800"/>
          </a:xfrm>
          <a:prstGeom prst="rect">
            <a:avLst/>
          </a:prstGeom>
          <a:noFill/>
          <a:ln>
            <a:noFill/>
          </a:ln>
        </p:spPr>
        <p:txBody>
          <a:bodyPr spcFirstLastPara="1" wrap="square" lIns="91425" tIns="45700" rIns="91425" bIns="45700" anchor="t" anchorCtr="0">
            <a:noAutofit/>
          </a:bodyPr>
          <a:lstStyle/>
          <a:p>
            <a:pPr marL="571500" indent="-571500">
              <a:buClr>
                <a:srgbClr val="000000"/>
              </a:buClr>
              <a:buSzPts val="1960"/>
            </a:pPr>
            <a:r>
              <a:rPr lang="en-US" sz="2800" b="1" u="sng" dirty="0">
                <a:solidFill>
                  <a:srgbClr val="000000"/>
                </a:solidFill>
                <a:latin typeface="Arial"/>
                <a:ea typeface="Arial"/>
                <a:cs typeface="Arial"/>
                <a:sym typeface="Arial"/>
              </a:rPr>
              <a:t>2018 CRBOH Member Volunteers</a:t>
            </a:r>
            <a:r>
              <a:rPr lang="en-US" sz="2800" dirty="0">
                <a:solidFill>
                  <a:srgbClr val="000000"/>
                </a:solidFill>
                <a:latin typeface="Arial"/>
                <a:ea typeface="Arial"/>
                <a:cs typeface="Arial"/>
                <a:sym typeface="Arial"/>
              </a:rPr>
              <a:t>:</a:t>
            </a:r>
            <a:endParaRPr dirty="0"/>
          </a:p>
          <a:p>
            <a:pPr marL="571500" indent="-571500">
              <a:spcBef>
                <a:spcPts val="400"/>
              </a:spcBef>
              <a:buClr>
                <a:srgbClr val="336666"/>
              </a:buClr>
              <a:buSzPts val="1400"/>
            </a:pPr>
            <a:r>
              <a:rPr lang="en-US" sz="2000" dirty="0">
                <a:solidFill>
                  <a:srgbClr val="000000"/>
                </a:solidFill>
                <a:latin typeface="Arial"/>
                <a:ea typeface="Arial"/>
                <a:cs typeface="Arial"/>
                <a:sym typeface="Arial"/>
              </a:rPr>
              <a:t>Matthew Brewer 	Kathy </a:t>
            </a:r>
            <a:r>
              <a:rPr lang="en-US" sz="2000" dirty="0" err="1">
                <a:solidFill>
                  <a:srgbClr val="000000"/>
                </a:solidFill>
                <a:latin typeface="Arial"/>
                <a:ea typeface="Arial"/>
                <a:cs typeface="Arial"/>
                <a:sym typeface="Arial"/>
              </a:rPr>
              <a:t>Rohl</a:t>
            </a:r>
            <a:r>
              <a:rPr lang="en-US" sz="2000" dirty="0">
                <a:solidFill>
                  <a:srgbClr val="000000"/>
                </a:solidFill>
                <a:latin typeface="Arial"/>
                <a:ea typeface="Arial"/>
                <a:cs typeface="Arial"/>
                <a:sym typeface="Arial"/>
              </a:rPr>
              <a:t>	</a:t>
            </a:r>
            <a:endParaRPr dirty="0"/>
          </a:p>
          <a:p>
            <a:pPr marL="571500" indent="-571500">
              <a:spcBef>
                <a:spcPts val="400"/>
              </a:spcBef>
              <a:buClr>
                <a:srgbClr val="336666"/>
              </a:buClr>
              <a:buSzPts val="1400"/>
            </a:pPr>
            <a:endParaRPr sz="2000" dirty="0">
              <a:solidFill>
                <a:srgbClr val="000000"/>
              </a:solidFill>
              <a:latin typeface="Arial"/>
              <a:ea typeface="Arial"/>
              <a:cs typeface="Arial"/>
              <a:sym typeface="Arial"/>
            </a:endParaRPr>
          </a:p>
          <a:p>
            <a:pPr marL="571500" indent="-571500">
              <a:spcBef>
                <a:spcPts val="400"/>
              </a:spcBef>
              <a:buClr>
                <a:srgbClr val="336666"/>
              </a:buClr>
              <a:buSzPts val="1400"/>
            </a:pPr>
            <a:endParaRPr sz="2000" dirty="0">
              <a:solidFill>
                <a:srgbClr val="000000"/>
              </a:solidFill>
              <a:latin typeface="Arial"/>
              <a:ea typeface="Arial"/>
              <a:cs typeface="Arial"/>
              <a:sym typeface="Arial"/>
            </a:endParaRPr>
          </a:p>
        </p:txBody>
      </p:sp>
      <p:graphicFrame>
        <p:nvGraphicFramePr>
          <p:cNvPr id="5" name="Shape 601"/>
          <p:cNvGraphicFramePr/>
          <p:nvPr>
            <p:extLst>
              <p:ext uri="{D42A27DB-BD31-4B8C-83A1-F6EECF244321}">
                <p14:modId xmlns:p14="http://schemas.microsoft.com/office/powerpoint/2010/main" val="2874585255"/>
              </p:ext>
            </p:extLst>
          </p:nvPr>
        </p:nvGraphicFramePr>
        <p:xfrm>
          <a:off x="1641224" y="2851150"/>
          <a:ext cx="6172200" cy="3334810"/>
        </p:xfrm>
        <a:graphic>
          <a:graphicData uri="http://schemas.openxmlformats.org/drawingml/2006/table">
            <a:tbl>
              <a:tblPr>
                <a:noFill/>
              </a:tblPr>
              <a:tblGrid>
                <a:gridCol w="45720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tblGrid>
              <a:tr h="457075">
                <a:tc>
                  <a:txBody>
                    <a:bodyPr/>
                    <a:lstStyle/>
                    <a:p>
                      <a:pPr marL="0" marR="0" lvl="0" indent="0" algn="l" rtl="0">
                        <a:lnSpc>
                          <a:spcPct val="100000"/>
                        </a:lnSpc>
                        <a:spcBef>
                          <a:spcPts val="0"/>
                        </a:spcBef>
                        <a:spcAft>
                          <a:spcPts val="0"/>
                        </a:spcAft>
                        <a:buClr>
                          <a:schemeClr val="dk1"/>
                        </a:buClr>
                        <a:buSzPts val="1540"/>
                        <a:buFont typeface="Noto Sans Symbols"/>
                        <a:buNone/>
                      </a:pPr>
                      <a:r>
                        <a:rPr lang="en-US" sz="2200" b="1" i="0" u="none" strike="noStrike" cap="none" dirty="0">
                          <a:solidFill>
                            <a:schemeClr val="dk2"/>
                          </a:solidFill>
                          <a:latin typeface="Arial"/>
                          <a:ea typeface="Arial"/>
                          <a:cs typeface="Arial"/>
                          <a:sym typeface="Arial"/>
                        </a:rPr>
                        <a:t>Total ROHT Worksheets Due (21)</a:t>
                      </a:r>
                      <a:endParaRPr sz="2200" b="1" i="0" u="none" strike="noStrike" cap="none" dirty="0">
                        <a:solidFill>
                          <a:schemeClr val="dk2"/>
                        </a:solidFill>
                        <a:latin typeface="Arial"/>
                        <a:ea typeface="Arial"/>
                        <a:cs typeface="Arial"/>
                        <a:sym typeface="Arial"/>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 </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extLst>
                  <a:ext uri="{0D108BD9-81ED-4DB2-BD59-A6C34878D82A}">
                    <a16:rowId xmlns:a16="http://schemas.microsoft.com/office/drawing/2014/main" val="10000"/>
                  </a:ext>
                </a:extLst>
              </a:tr>
              <a:tr h="1035000">
                <a:tc>
                  <a:txBody>
                    <a:bodyPr/>
                    <a:lstStyle/>
                    <a:p>
                      <a:pPr marL="342900" marR="0" lvl="0" indent="-342900" algn="l" rtl="0">
                        <a:lnSpc>
                          <a:spcPct val="100000"/>
                        </a:lnSpc>
                        <a:spcBef>
                          <a:spcPts val="0"/>
                        </a:spcBef>
                        <a:spcAft>
                          <a:spcPts val="0"/>
                        </a:spcAft>
                        <a:buClr>
                          <a:schemeClr val="dk1"/>
                        </a:buClr>
                        <a:buSzPts val="1400"/>
                        <a:buFont typeface="Arial"/>
                        <a:buChar char="-"/>
                      </a:pPr>
                      <a:r>
                        <a:rPr lang="en-US" sz="2000" b="1" i="0" u="none" strike="noStrike" cap="none">
                          <a:solidFill>
                            <a:schemeClr val="dk2"/>
                          </a:solidFill>
                          <a:latin typeface="Arial"/>
                          <a:ea typeface="Arial"/>
                          <a:cs typeface="Arial"/>
                          <a:sym typeface="Arial"/>
                        </a:rPr>
                        <a:t>Eligible for renewal</a:t>
                      </a:r>
                      <a:endParaRPr/>
                    </a:p>
                    <a:p>
                      <a:pPr marL="342900" marR="0" lvl="0" indent="-342900" algn="l" rtl="0">
                        <a:lnSpc>
                          <a:spcPct val="100000"/>
                        </a:lnSpc>
                        <a:spcBef>
                          <a:spcPts val="400"/>
                        </a:spcBef>
                        <a:spcAft>
                          <a:spcPts val="0"/>
                        </a:spcAft>
                        <a:buClr>
                          <a:schemeClr val="dk1"/>
                        </a:buClr>
                        <a:buSzPts val="1400"/>
                        <a:buFont typeface="Arial"/>
                        <a:buChar char="-"/>
                      </a:pPr>
                      <a:r>
                        <a:rPr lang="en-US" sz="2000" b="1" i="0" u="none" strike="noStrike" cap="none">
                          <a:solidFill>
                            <a:schemeClr val="dk2"/>
                          </a:solidFill>
                          <a:latin typeface="Arial"/>
                          <a:ea typeface="Arial"/>
                          <a:cs typeface="Arial"/>
                          <a:sym typeface="Arial"/>
                        </a:rPr>
                        <a:t>Retirees</a:t>
                      </a:r>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18</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3</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86%</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14%</a:t>
                      </a:r>
                      <a:endParaRPr sz="2000" b="1" i="0" u="none" strike="noStrike" cap="none" dirty="0">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71175">
                <a:tc>
                  <a:txBody>
                    <a:bodyPr/>
                    <a:lstStyle/>
                    <a:p>
                      <a:pPr marL="0" marR="0" lvl="0" indent="0" algn="l" rtl="0">
                        <a:lnSpc>
                          <a:spcPct val="100000"/>
                        </a:lnSpc>
                        <a:spcBef>
                          <a:spcPts val="0"/>
                        </a:spcBef>
                        <a:spcAft>
                          <a:spcPts val="0"/>
                        </a:spcAft>
                        <a:buClr>
                          <a:schemeClr val="dk1"/>
                        </a:buClr>
                        <a:buSzPts val="1540"/>
                        <a:buFont typeface="Arial"/>
                        <a:buNone/>
                      </a:pPr>
                      <a:r>
                        <a:rPr lang="en-US" sz="2200" b="1" i="0" u="none" strike="noStrike" cap="none" dirty="0">
                          <a:solidFill>
                            <a:schemeClr val="dk2"/>
                          </a:solidFill>
                          <a:latin typeface="Arial"/>
                          <a:ea typeface="Arial"/>
                          <a:cs typeface="Arial"/>
                          <a:sym typeface="Arial"/>
                        </a:rPr>
                        <a:t>Eligible for Renewal (18)</a:t>
                      </a:r>
                      <a:endParaRPr sz="2200" b="1" i="0" u="none" strike="noStrike" cap="none" dirty="0">
                        <a:solidFill>
                          <a:schemeClr val="dk2"/>
                        </a:solidFill>
                        <a:latin typeface="Arial"/>
                        <a:ea typeface="Arial"/>
                        <a:cs typeface="Arial"/>
                        <a:sym typeface="Arial"/>
                      </a:endParaRP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a:solidFill>
                            <a:schemeClr val="dk2"/>
                          </a:solidFill>
                          <a:latin typeface="Arial"/>
                          <a:ea typeface="Arial"/>
                          <a:cs typeface="Arial"/>
                          <a:sym typeface="Arial"/>
                        </a:rPr>
                        <a:t>%</a:t>
                      </a:r>
                      <a:endParaRPr sz="2000" b="1" i="0" u="none" strike="noStrike" cap="none">
                        <a:solidFill>
                          <a:schemeClr val="dk2"/>
                        </a:solidFill>
                        <a:latin typeface="Arial"/>
                        <a:ea typeface="Arial"/>
                        <a:cs typeface="Arial"/>
                        <a:sym typeface="Arial"/>
                      </a:endParaRPr>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extLst>
                  <a:ext uri="{0D108BD9-81ED-4DB2-BD59-A6C34878D82A}">
                    <a16:rowId xmlns:a16="http://schemas.microsoft.com/office/drawing/2014/main" val="10002"/>
                  </a:ext>
                </a:extLst>
              </a:tr>
              <a:tr h="1127600">
                <a:tc>
                  <a:txBody>
                    <a:bodyPr/>
                    <a:lstStyle/>
                    <a:p>
                      <a:pPr marL="342900" marR="0" lvl="0" indent="-342900" algn="l" rtl="0">
                        <a:lnSpc>
                          <a:spcPct val="100000"/>
                        </a:lnSpc>
                        <a:spcBef>
                          <a:spcPts val="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Successful re-registrants</a:t>
                      </a:r>
                      <a:endParaRPr dirty="0"/>
                    </a:p>
                    <a:p>
                      <a:pPr marL="800100" marR="0" lvl="1" indent="-342900" algn="l" rtl="0">
                        <a:lnSpc>
                          <a:spcPct val="100000"/>
                        </a:lnSpc>
                        <a:spcBef>
                          <a:spcPts val="400"/>
                        </a:spcBef>
                        <a:spcAft>
                          <a:spcPts val="0"/>
                        </a:spcAft>
                        <a:buClr>
                          <a:schemeClr val="dk1"/>
                        </a:buClr>
                        <a:buSzPts val="1400"/>
                        <a:buFont typeface="Arial"/>
                        <a:buChar char="-"/>
                      </a:pPr>
                      <a:r>
                        <a:rPr lang="en-US" sz="2000" b="1" i="0" u="none" strike="noStrike" cap="none" dirty="0">
                          <a:solidFill>
                            <a:schemeClr val="dk2"/>
                          </a:solidFill>
                          <a:latin typeface="Arial"/>
                          <a:ea typeface="Arial"/>
                          <a:cs typeface="Arial"/>
                          <a:sym typeface="Arial"/>
                        </a:rPr>
                        <a:t>Audited (successfully)</a:t>
                      </a:r>
                    </a:p>
                    <a:p>
                      <a:pPr marL="342900" marR="0" lvl="0" indent="-342900" algn="l" defTabSz="914400" rtl="0" eaLnBrk="1" fontAlgn="auto" latinLnBrk="0" hangingPunct="1">
                        <a:lnSpc>
                          <a:spcPct val="100000"/>
                        </a:lnSpc>
                        <a:spcBef>
                          <a:spcPts val="400"/>
                        </a:spcBef>
                        <a:spcAft>
                          <a:spcPts val="0"/>
                        </a:spcAft>
                        <a:buClr>
                          <a:schemeClr val="dk1"/>
                        </a:buClr>
                        <a:buSzPts val="1400"/>
                        <a:buFont typeface="Arial"/>
                        <a:buChar char="-"/>
                        <a:tabLst/>
                        <a:defRPr/>
                      </a:pPr>
                      <a:r>
                        <a:rPr lang="en-US" sz="2000" b="1" i="0" u="none" strike="noStrike" cap="none" dirty="0">
                          <a:solidFill>
                            <a:schemeClr val="dk2"/>
                          </a:solidFill>
                          <a:latin typeface="Arial"/>
                          <a:ea typeface="Arial"/>
                          <a:cs typeface="Arial"/>
                          <a:sym typeface="Arial"/>
                        </a:rPr>
                        <a:t>Worksheets outstanding</a:t>
                      </a:r>
                    </a:p>
                  </a:txBody>
                  <a:tcPr marL="91450" marR="91450" marT="45700" marB="4570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dirty="0">
                          <a:solidFill>
                            <a:schemeClr val="accent5">
                              <a:lumMod val="50000"/>
                            </a:schemeClr>
                          </a:solidFill>
                          <a:latin typeface="Arial" panose="020B0604020202020204" pitchFamily="34" charset="0"/>
                          <a:cs typeface="Arial" panose="020B0604020202020204" pitchFamily="34" charset="0"/>
                        </a:rPr>
                        <a:t>13</a:t>
                      </a:r>
                      <a:endParaRPr sz="2000" b="1" dirty="0">
                        <a:solidFill>
                          <a:schemeClr val="accent5">
                            <a:lumMod val="50000"/>
                          </a:schemeClr>
                        </a:solidFill>
                        <a:latin typeface="Arial" panose="020B0604020202020204" pitchFamily="34" charset="0"/>
                        <a:cs typeface="Arial" panose="020B0604020202020204" pitchFamily="34" charset="0"/>
                      </a:endParaRPr>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cs typeface="Arial"/>
                          <a:sym typeface="Arial"/>
                        </a:rPr>
                        <a:t>1</a:t>
                      </a:r>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cs typeface="Arial"/>
                          <a:sym typeface="Arial"/>
                        </a:rPr>
                        <a:t>5</a:t>
                      </a:r>
                    </a:p>
                  </a:txBody>
                  <a:tcPr marL="91450" marR="91450" marT="45700" marB="457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72%</a:t>
                      </a:r>
                      <a:endParaRPr dirty="0"/>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8%</a:t>
                      </a:r>
                    </a:p>
                    <a:p>
                      <a:pPr marL="0" marR="0" lvl="0" indent="0" algn="ctr" rtl="0">
                        <a:lnSpc>
                          <a:spcPct val="100000"/>
                        </a:lnSpc>
                        <a:spcBef>
                          <a:spcPts val="400"/>
                        </a:spcBef>
                        <a:spcAft>
                          <a:spcPts val="0"/>
                        </a:spcAft>
                        <a:buClr>
                          <a:schemeClr val="dk1"/>
                        </a:buClr>
                        <a:buSzPts val="1400"/>
                        <a:buFont typeface="Noto Sans Symbols"/>
                        <a:buNone/>
                      </a:pPr>
                      <a:r>
                        <a:rPr lang="en-US" sz="2000" b="1" i="0" u="none" strike="noStrike" cap="none" dirty="0">
                          <a:solidFill>
                            <a:schemeClr val="dk2"/>
                          </a:solidFill>
                          <a:latin typeface="Arial"/>
                          <a:ea typeface="Arial"/>
                          <a:cs typeface="Arial"/>
                          <a:sym typeface="Arial"/>
                        </a:rPr>
                        <a:t>28%</a:t>
                      </a:r>
                    </a:p>
                    <a:p>
                      <a:pPr marL="0" marR="0" lvl="0" indent="0" algn="ctr" rtl="0">
                        <a:lnSpc>
                          <a:spcPct val="100000"/>
                        </a:lnSpc>
                        <a:spcBef>
                          <a:spcPts val="400"/>
                        </a:spcBef>
                        <a:spcAft>
                          <a:spcPts val="0"/>
                        </a:spcAft>
                        <a:buClr>
                          <a:schemeClr val="dk1"/>
                        </a:buClr>
                        <a:buSzPts val="1400"/>
                        <a:buFont typeface="Noto Sans Symbols"/>
                        <a:buNone/>
                      </a:pPr>
                      <a:endParaRPr dirty="0"/>
                    </a:p>
                  </a:txBody>
                  <a:tcPr marL="91450" marR="91450" marT="45700" marB="457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92337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endParaRPr lang="fr-CA"/>
          </a:p>
        </p:txBody>
      </p:sp>
      <p:pic>
        <p:nvPicPr>
          <p:cNvPr id="4" name="Image 3"/>
          <p:cNvPicPr>
            <a:picLocks noChangeAspect="1"/>
          </p:cNvPicPr>
          <p:nvPr/>
        </p:nvPicPr>
        <p:blipFill>
          <a:blip r:embed="rId2"/>
          <a:stretch>
            <a:fillRect/>
          </a:stretch>
        </p:blipFill>
        <p:spPr>
          <a:xfrm>
            <a:off x="0" y="0"/>
            <a:ext cx="9144000" cy="6862753"/>
          </a:xfrm>
          <a:prstGeom prst="rect">
            <a:avLst/>
          </a:prstGeom>
        </p:spPr>
      </p:pic>
      <p:sp>
        <p:nvSpPr>
          <p:cNvPr id="5" name="Rectangle 4"/>
          <p:cNvSpPr/>
          <p:nvPr/>
        </p:nvSpPr>
        <p:spPr>
          <a:xfrm>
            <a:off x="0" y="3962400"/>
            <a:ext cx="9144000" cy="28759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681393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2" name="Shape 607"/>
          <p:cNvSpPr/>
          <p:nvPr/>
        </p:nvSpPr>
        <p:spPr>
          <a:xfrm>
            <a:off x="1526463" y="685800"/>
            <a:ext cx="7696200" cy="990600"/>
          </a:xfrm>
          <a:prstGeom prst="rect">
            <a:avLst/>
          </a:prstGeom>
          <a:noFill/>
          <a:ln>
            <a:noFill/>
          </a:ln>
        </p:spPr>
        <p:txBody>
          <a:bodyPr spcFirstLastPara="1" wrap="square" lIns="91425" tIns="45700" rIns="91425" bIns="45700" anchor="b" anchorCtr="0">
            <a:noAutofit/>
          </a:bodyPr>
          <a:lstStyle/>
          <a:p>
            <a:pPr>
              <a:buClr>
                <a:schemeClr val="dk2"/>
              </a:buClr>
              <a:buSzPts val="2400"/>
            </a:pPr>
            <a:endParaRPr sz="2400" b="1">
              <a:solidFill>
                <a:srgbClr val="000000"/>
              </a:solidFill>
              <a:latin typeface="Arial"/>
              <a:ea typeface="Arial"/>
              <a:cs typeface="Arial"/>
              <a:sym typeface="Arial"/>
            </a:endParaRPr>
          </a:p>
        </p:txBody>
      </p:sp>
      <p:sp>
        <p:nvSpPr>
          <p:cNvPr id="3" name="Shape 608"/>
          <p:cNvSpPr/>
          <p:nvPr/>
        </p:nvSpPr>
        <p:spPr>
          <a:xfrm>
            <a:off x="1526463" y="1676400"/>
            <a:ext cx="7391400" cy="4114800"/>
          </a:xfrm>
          <a:prstGeom prst="rect">
            <a:avLst/>
          </a:prstGeom>
          <a:noFill/>
          <a:ln>
            <a:noFill/>
          </a:ln>
        </p:spPr>
        <p:txBody>
          <a:bodyPr spcFirstLastPara="1" wrap="square" lIns="91425" tIns="45700" rIns="91425" bIns="45700" anchor="t" anchorCtr="0">
            <a:noAutofit/>
          </a:bodyPr>
          <a:lstStyle/>
          <a:p>
            <a:pPr marL="571500" indent="-464819">
              <a:buClr>
                <a:srgbClr val="000000"/>
              </a:buClr>
              <a:buSzPts val="1680"/>
            </a:pPr>
            <a:endParaRPr sz="2400">
              <a:solidFill>
                <a:srgbClr val="000000"/>
              </a:solidFill>
              <a:latin typeface="Arial"/>
              <a:ea typeface="Arial"/>
              <a:cs typeface="Arial"/>
              <a:sym typeface="Arial"/>
            </a:endParaRPr>
          </a:p>
        </p:txBody>
      </p:sp>
      <p:sp>
        <p:nvSpPr>
          <p:cNvPr id="4" name="Shape 609"/>
          <p:cNvSpPr/>
          <p:nvPr/>
        </p:nvSpPr>
        <p:spPr>
          <a:xfrm>
            <a:off x="1626476" y="1557338"/>
            <a:ext cx="7391400" cy="4114800"/>
          </a:xfrm>
          <a:prstGeom prst="rect">
            <a:avLst/>
          </a:prstGeom>
          <a:noFill/>
          <a:ln>
            <a:noFill/>
          </a:ln>
        </p:spPr>
        <p:txBody>
          <a:bodyPr spcFirstLastPara="1" wrap="square" lIns="91425" tIns="45700" rIns="91425" bIns="45700" anchor="t" anchorCtr="0">
            <a:noAutofit/>
          </a:bodyPr>
          <a:lstStyle/>
          <a:p>
            <a:pPr marL="571500" indent="-571500">
              <a:buClr>
                <a:srgbClr val="000000"/>
              </a:buClr>
              <a:buSzPts val="1960"/>
            </a:pPr>
            <a:r>
              <a:rPr lang="en-US" sz="2800" b="1" u="sng">
                <a:solidFill>
                  <a:srgbClr val="000000"/>
                </a:solidFill>
                <a:latin typeface="Arial"/>
                <a:ea typeface="Arial"/>
                <a:cs typeface="Arial"/>
                <a:sym typeface="Arial"/>
              </a:rPr>
              <a:t> </a:t>
            </a:r>
            <a:endParaRPr sz="2000">
              <a:solidFill>
                <a:srgbClr val="000000"/>
              </a:solidFill>
              <a:latin typeface="Arial"/>
              <a:ea typeface="Arial"/>
              <a:cs typeface="Arial"/>
              <a:sym typeface="Arial"/>
            </a:endParaRPr>
          </a:p>
          <a:p>
            <a:pPr marL="571500" indent="-571500">
              <a:spcBef>
                <a:spcPts val="400"/>
              </a:spcBef>
              <a:buClr>
                <a:srgbClr val="336666"/>
              </a:buClr>
              <a:buSzPts val="1400"/>
            </a:pPr>
            <a:endParaRPr sz="2000">
              <a:solidFill>
                <a:srgbClr val="000000"/>
              </a:solidFill>
              <a:latin typeface="Arial"/>
              <a:ea typeface="Arial"/>
              <a:cs typeface="Arial"/>
              <a:sym typeface="Arial"/>
            </a:endParaRPr>
          </a:p>
        </p:txBody>
      </p:sp>
      <p:sp>
        <p:nvSpPr>
          <p:cNvPr id="5" name="Shape 610"/>
          <p:cNvSpPr txBox="1">
            <a:spLocks/>
          </p:cNvSpPr>
          <p:nvPr/>
        </p:nvSpPr>
        <p:spPr>
          <a:xfrm>
            <a:off x="1526464" y="250826"/>
            <a:ext cx="7515225" cy="1527175"/>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600" b="1"/>
              <a:t>ROH / ROHT Registration Maintenance Committees</a:t>
            </a:r>
            <a:br>
              <a:rPr lang="en-US" b="1"/>
            </a:br>
            <a:r>
              <a:rPr lang="en-US" sz="2800" b="1"/>
              <a:t>2017-2018 Updates</a:t>
            </a:r>
            <a:endParaRPr lang="en-US" sz="4200" dirty="0">
              <a:solidFill>
                <a:schemeClr val="dk2"/>
              </a:solidFill>
            </a:endParaRPr>
          </a:p>
        </p:txBody>
      </p:sp>
      <p:sp>
        <p:nvSpPr>
          <p:cNvPr id="6" name="Shape 611"/>
          <p:cNvSpPr txBox="1">
            <a:spLocks/>
          </p:cNvSpPr>
          <p:nvPr/>
        </p:nvSpPr>
        <p:spPr>
          <a:xfrm>
            <a:off x="1602663" y="1905000"/>
            <a:ext cx="7315200" cy="411480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Clr>
                <a:schemeClr val="dk1"/>
              </a:buClr>
              <a:buSzPts val="1680"/>
              <a:buFont typeface="Noto Sans Symbols"/>
              <a:buChar char="•"/>
            </a:pPr>
            <a:r>
              <a:rPr lang="en-US" sz="2400">
                <a:solidFill>
                  <a:schemeClr val="dk2"/>
                </a:solidFill>
              </a:rPr>
              <a:t>Electronic Worksheet continue to be tested and reviewed (Jodi Johnson)  </a:t>
            </a:r>
            <a:endParaRPr lang="en-US"/>
          </a:p>
          <a:p>
            <a:pPr marL="342900" indent="-342900">
              <a:spcBef>
                <a:spcPts val="480"/>
              </a:spcBef>
              <a:buClr>
                <a:schemeClr val="dk1"/>
              </a:buClr>
              <a:buSzPts val="1680"/>
              <a:buFont typeface="Noto Sans Symbols"/>
              <a:buChar char="•"/>
            </a:pPr>
            <a:r>
              <a:rPr lang="en-US" sz="2400">
                <a:solidFill>
                  <a:schemeClr val="dk2"/>
                </a:solidFill>
              </a:rPr>
              <a:t>Reminder - All late submissions of worksheets past March 31</a:t>
            </a:r>
            <a:r>
              <a:rPr lang="en-US" sz="2400" baseline="30000">
                <a:solidFill>
                  <a:schemeClr val="dk2"/>
                </a:solidFill>
              </a:rPr>
              <a:t>st</a:t>
            </a:r>
            <a:r>
              <a:rPr lang="en-US" sz="2400">
                <a:solidFill>
                  <a:schemeClr val="dk2"/>
                </a:solidFill>
              </a:rPr>
              <a:t> incur a $50 late fee.</a:t>
            </a:r>
          </a:p>
          <a:p>
            <a:pPr marL="342900" indent="-342900">
              <a:spcBef>
                <a:spcPts val="480"/>
              </a:spcBef>
              <a:buClr>
                <a:schemeClr val="dk1"/>
              </a:buClr>
              <a:buSzPts val="1680"/>
              <a:buFont typeface="Noto Sans Symbols"/>
              <a:buChar char="•"/>
            </a:pPr>
            <a:r>
              <a:rPr lang="en-US" sz="2400">
                <a:solidFill>
                  <a:schemeClr val="dk2"/>
                </a:solidFill>
              </a:rPr>
              <a:t>New Change - All late submissions of worksheets past June 30</a:t>
            </a:r>
            <a:r>
              <a:rPr lang="en-US" sz="2400" baseline="30000">
                <a:solidFill>
                  <a:schemeClr val="dk2"/>
                </a:solidFill>
              </a:rPr>
              <a:t>th</a:t>
            </a:r>
            <a:r>
              <a:rPr lang="en-US" sz="2400">
                <a:solidFill>
                  <a:schemeClr val="dk2"/>
                </a:solidFill>
              </a:rPr>
              <a:t> will be audited (prior to that date, 10% of worksheets are randomly selected for auditing).</a:t>
            </a:r>
            <a:endParaRPr lang="en-US" dirty="0"/>
          </a:p>
        </p:txBody>
      </p:sp>
    </p:spTree>
    <p:extLst>
      <p:ext uri="{BB962C8B-B14F-4D97-AF65-F5344CB8AC3E}">
        <p14:creationId xmlns:p14="http://schemas.microsoft.com/office/powerpoint/2010/main" val="1617062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1" name="Shape 631"/>
          <p:cNvSpPr/>
          <p:nvPr/>
        </p:nvSpPr>
        <p:spPr>
          <a:xfrm>
            <a:off x="1447800" y="381000"/>
            <a:ext cx="7086600" cy="990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000000"/>
              </a:buClr>
              <a:buSzPts val="4400"/>
              <a:buFont typeface="Noto Sans Symbols"/>
              <a:buNone/>
            </a:pPr>
            <a:r>
              <a:rPr lang="en-US" sz="4400" b="1" dirty="0">
                <a:solidFill>
                  <a:srgbClr val="000000"/>
                </a:solidFill>
                <a:latin typeface="Arial"/>
                <a:ea typeface="Arial"/>
                <a:cs typeface="Arial"/>
                <a:sym typeface="Arial"/>
              </a:rPr>
              <a:t>Promotions Committee</a:t>
            </a:r>
            <a:endParaRPr dirty="0"/>
          </a:p>
          <a:p>
            <a:pPr marL="0" marR="0" lvl="0" indent="0" algn="l" rtl="0">
              <a:spcBef>
                <a:spcPts val="0"/>
              </a:spcBef>
              <a:spcAft>
                <a:spcPts val="0"/>
              </a:spcAft>
              <a:buClr>
                <a:srgbClr val="000000"/>
              </a:buClr>
              <a:buSzPts val="2800"/>
              <a:buFont typeface="Noto Sans Symbols"/>
              <a:buNone/>
            </a:pPr>
            <a:r>
              <a:rPr lang="en-US" sz="2800" b="1" dirty="0">
                <a:solidFill>
                  <a:srgbClr val="000000"/>
                </a:solidFill>
                <a:latin typeface="Arial"/>
                <a:ea typeface="Arial"/>
                <a:cs typeface="Arial"/>
                <a:sym typeface="Arial"/>
              </a:rPr>
              <a:t>Chair: Mike Welsh</a:t>
            </a:r>
            <a:endParaRPr sz="2800" b="1" dirty="0">
              <a:solidFill>
                <a:srgbClr val="000000"/>
              </a:solidFill>
              <a:latin typeface="Arial"/>
              <a:ea typeface="Arial"/>
              <a:cs typeface="Arial"/>
              <a:sym typeface="Arial"/>
            </a:endParaRPr>
          </a:p>
        </p:txBody>
      </p:sp>
      <p:sp>
        <p:nvSpPr>
          <p:cNvPr id="632" name="Shape 632"/>
          <p:cNvSpPr/>
          <p:nvPr/>
        </p:nvSpPr>
        <p:spPr>
          <a:xfrm>
            <a:off x="389283" y="2057400"/>
            <a:ext cx="6965674" cy="224676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C0C0C"/>
                </a:solidFill>
                <a:latin typeface="Arial"/>
                <a:ea typeface="Arial"/>
                <a:cs typeface="Arial"/>
                <a:sym typeface="Arial"/>
              </a:rPr>
              <a:t>2018 Student Award</a:t>
            </a:r>
            <a:endParaRPr dirty="0"/>
          </a:p>
          <a:p>
            <a:pPr marL="0" marR="0" lvl="0" indent="0" algn="l" rtl="0">
              <a:spcBef>
                <a:spcPts val="0"/>
              </a:spcBef>
              <a:spcAft>
                <a:spcPts val="0"/>
              </a:spcAft>
              <a:buNone/>
            </a:pPr>
            <a:endParaRPr sz="2800" dirty="0">
              <a:solidFill>
                <a:srgbClr val="0C0C0C"/>
              </a:solidFill>
              <a:latin typeface="Arial"/>
              <a:ea typeface="Arial"/>
              <a:cs typeface="Arial"/>
              <a:sym typeface="Arial"/>
            </a:endParaRPr>
          </a:p>
          <a:p>
            <a:pPr marL="0" marR="0" lvl="0" indent="0" algn="l" rtl="0">
              <a:spcBef>
                <a:spcPts val="0"/>
              </a:spcBef>
              <a:spcAft>
                <a:spcPts val="0"/>
              </a:spcAft>
              <a:buNone/>
            </a:pPr>
            <a:r>
              <a:rPr lang="en-US" sz="2800" dirty="0">
                <a:solidFill>
                  <a:srgbClr val="0C0C0C"/>
                </a:solidFill>
                <a:latin typeface="Arial"/>
                <a:ea typeface="Arial"/>
                <a:cs typeface="Arial"/>
                <a:sym typeface="Arial"/>
              </a:rPr>
              <a:t>Travis </a:t>
            </a:r>
            <a:r>
              <a:rPr lang="en-US" sz="2800" dirty="0" err="1">
                <a:solidFill>
                  <a:srgbClr val="0C0C0C"/>
                </a:solidFill>
                <a:latin typeface="Arial"/>
                <a:ea typeface="Arial"/>
                <a:cs typeface="Arial"/>
                <a:sym typeface="Arial"/>
              </a:rPr>
              <a:t>McLennon</a:t>
            </a:r>
            <a:r>
              <a:rPr lang="en-US" sz="2800" dirty="0">
                <a:solidFill>
                  <a:srgbClr val="0C0C0C"/>
                </a:solidFill>
                <a:latin typeface="Arial"/>
                <a:ea typeface="Arial"/>
                <a:cs typeface="Arial"/>
                <a:sym typeface="Arial"/>
              </a:rPr>
              <a:t>, University of Toronto</a:t>
            </a:r>
            <a:endParaRPr dirty="0"/>
          </a:p>
          <a:p>
            <a:pPr marL="0" marR="0" lvl="0" indent="0" algn="l" rtl="0">
              <a:spcBef>
                <a:spcPts val="0"/>
              </a:spcBef>
              <a:spcAft>
                <a:spcPts val="0"/>
              </a:spcAft>
              <a:buNone/>
            </a:pPr>
            <a:endParaRPr sz="2800" dirty="0">
              <a:solidFill>
                <a:srgbClr val="0C0C0C"/>
              </a:solidFill>
              <a:latin typeface="Arial"/>
              <a:ea typeface="Arial"/>
              <a:cs typeface="Arial"/>
              <a:sym typeface="Arial"/>
            </a:endParaRPr>
          </a:p>
          <a:p>
            <a:pPr marL="0" marR="0" lvl="0" indent="0" algn="l" rtl="0">
              <a:spcBef>
                <a:spcPts val="0"/>
              </a:spcBef>
              <a:spcAft>
                <a:spcPts val="0"/>
              </a:spcAft>
              <a:buNone/>
            </a:pPr>
            <a:r>
              <a:rPr lang="en-US" sz="2800" dirty="0" err="1">
                <a:solidFill>
                  <a:srgbClr val="0C0C0C"/>
                </a:solidFill>
                <a:latin typeface="Arial"/>
                <a:ea typeface="Arial"/>
                <a:cs typeface="Arial"/>
                <a:sym typeface="Arial"/>
              </a:rPr>
              <a:t>Shavingi</a:t>
            </a:r>
            <a:r>
              <a:rPr lang="en-US" sz="2800" dirty="0">
                <a:solidFill>
                  <a:srgbClr val="0C0C0C"/>
                </a:solidFill>
                <a:latin typeface="Arial"/>
                <a:ea typeface="Arial"/>
                <a:cs typeface="Arial"/>
                <a:sym typeface="Arial"/>
              </a:rPr>
              <a:t> Patel, University of Toronto</a:t>
            </a:r>
            <a:endParaRPr sz="2800" dirty="0">
              <a:solidFill>
                <a:srgbClr val="0C0C0C"/>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ChangeArrowheads="1"/>
          </p:cNvSpPr>
          <p:nvPr/>
        </p:nvSpPr>
        <p:spPr bwMode="auto">
          <a:xfrm>
            <a:off x="1447800" y="3810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4400" b="1" dirty="0">
                <a:solidFill>
                  <a:srgbClr val="000000"/>
                </a:solidFill>
              </a:rPr>
              <a:t>Promotions Objective</a:t>
            </a:r>
          </a:p>
        </p:txBody>
      </p:sp>
      <p:sp>
        <p:nvSpPr>
          <p:cNvPr id="31748" name="Rectangle 7"/>
          <p:cNvSpPr>
            <a:spLocks noChangeArrowheads="1"/>
          </p:cNvSpPr>
          <p:nvPr/>
        </p:nvSpPr>
        <p:spPr bwMode="auto">
          <a:xfrm>
            <a:off x="1447800" y="1371600"/>
            <a:ext cx="7467600" cy="5181600"/>
          </a:xfrm>
          <a:prstGeom prst="rect">
            <a:avLst/>
          </a:prstGeom>
          <a:noFill/>
          <a:ln>
            <a:noFill/>
          </a:ln>
          <a:extLst/>
        </p:spPr>
        <p:txBody>
          <a:bodyPr/>
          <a:lstStyle/>
          <a:p>
            <a:pPr marL="571500" indent="-571500">
              <a:spcBef>
                <a:spcPct val="20000"/>
              </a:spcBef>
              <a:buClr>
                <a:srgbClr val="336666"/>
              </a:buClr>
              <a:buSzPct val="70000"/>
              <a:buFont typeface="Wingdings" charset="2"/>
              <a:buChar char="¢"/>
              <a:defRPr/>
            </a:pPr>
            <a:endParaRPr lang="en-CA" sz="2800" dirty="0">
              <a:solidFill>
                <a:srgbClr val="000000"/>
              </a:solidFill>
              <a:latin typeface="Arial" charset="0"/>
              <a:ea typeface="ＭＳ Ｐゴシック" charset="-128"/>
            </a:endParaRPr>
          </a:p>
          <a:p>
            <a:pPr marL="571500" indent="-571500">
              <a:spcBef>
                <a:spcPct val="20000"/>
              </a:spcBef>
              <a:buClr>
                <a:srgbClr val="336666"/>
              </a:buClr>
              <a:buSzPct val="70000"/>
              <a:buFont typeface="Wingdings" charset="2"/>
              <a:buChar char="¢"/>
              <a:defRPr/>
            </a:pPr>
            <a:endParaRPr lang="en-CA" sz="2800" dirty="0">
              <a:solidFill>
                <a:srgbClr val="FF0000"/>
              </a:solidFill>
              <a:latin typeface="Arial" charset="0"/>
              <a:ea typeface="ＭＳ Ｐゴシック" charset="-128"/>
            </a:endParaRPr>
          </a:p>
          <a:p>
            <a:pPr marL="533400" indent="-533400">
              <a:spcBef>
                <a:spcPct val="20000"/>
              </a:spcBef>
              <a:buClr>
                <a:srgbClr val="99CCCC"/>
              </a:buClr>
              <a:buSzPct val="75000"/>
              <a:buFont typeface="Wingdings" charset="2"/>
              <a:buChar char="l"/>
              <a:defRPr/>
            </a:pPr>
            <a:endParaRPr lang="fr-CA" sz="2000" dirty="0">
              <a:solidFill>
                <a:srgbClr val="000000"/>
              </a:solidFill>
              <a:latin typeface="Arial" charset="0"/>
              <a:ea typeface="ＭＳ Ｐゴシック" charset="-128"/>
            </a:endParaRPr>
          </a:p>
        </p:txBody>
      </p:sp>
      <p:sp>
        <p:nvSpPr>
          <p:cNvPr id="2" name="Rectangle 1">
            <a:extLst>
              <a:ext uri="{FF2B5EF4-FFF2-40B4-BE49-F238E27FC236}">
                <a16:creationId xmlns:a16="http://schemas.microsoft.com/office/drawing/2014/main" id="{5C1B3CBE-B33F-4CDD-BC47-2ACC103F4D4E}"/>
              </a:ext>
            </a:extLst>
          </p:cNvPr>
          <p:cNvSpPr/>
          <p:nvPr/>
        </p:nvSpPr>
        <p:spPr>
          <a:xfrm>
            <a:off x="1676400" y="1676400"/>
            <a:ext cx="5562600" cy="1643527"/>
          </a:xfrm>
          <a:prstGeom prst="rect">
            <a:avLst/>
          </a:prstGeom>
        </p:spPr>
        <p:txBody>
          <a:bodyPr wrap="square">
            <a:spAutoFit/>
          </a:bodyPr>
          <a:lstStyle/>
          <a:p>
            <a:pPr marL="571500" indent="-571500">
              <a:spcBef>
                <a:spcPct val="20000"/>
              </a:spcBef>
              <a:buClr>
                <a:srgbClr val="C00000"/>
              </a:buClr>
              <a:buSzPct val="70000"/>
              <a:buFont typeface="Wingdings" charset="2"/>
              <a:buChar char="¢"/>
              <a:defRPr/>
            </a:pPr>
            <a:r>
              <a:rPr lang="en-US" sz="3600" dirty="0">
                <a:solidFill>
                  <a:srgbClr val="000000"/>
                </a:solidFill>
                <a:latin typeface="Arial" charset="0"/>
                <a:ea typeface="ＭＳ Ｐゴシック" charset="-128"/>
              </a:rPr>
              <a:t>Promoting ROH &amp; ROHT designations </a:t>
            </a:r>
          </a:p>
          <a:p>
            <a:pPr marL="571500" indent="-571500">
              <a:spcBef>
                <a:spcPct val="20000"/>
              </a:spcBef>
              <a:buClr>
                <a:srgbClr val="C00000"/>
              </a:buClr>
              <a:buSzPct val="70000"/>
              <a:buFont typeface="Wingdings" charset="2"/>
              <a:buChar char="¢"/>
              <a:defRPr/>
            </a:pPr>
            <a:endParaRPr lang="en-US" sz="2400" dirty="0">
              <a:solidFill>
                <a:srgbClr val="000000"/>
              </a:solidFill>
              <a:latin typeface="Arial" charset="0"/>
              <a:ea typeface="ＭＳ Ｐゴシック" charset="-128"/>
            </a:endParaRPr>
          </a:p>
        </p:txBody>
      </p:sp>
    </p:spTree>
    <p:extLst>
      <p:ext uri="{BB962C8B-B14F-4D97-AF65-F5344CB8AC3E}">
        <p14:creationId xmlns:p14="http://schemas.microsoft.com/office/powerpoint/2010/main" val="18480789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ChangeArrowheads="1"/>
          </p:cNvSpPr>
          <p:nvPr/>
        </p:nvSpPr>
        <p:spPr bwMode="auto">
          <a:xfrm>
            <a:off x="1447800" y="3810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4400" b="1" dirty="0">
                <a:solidFill>
                  <a:srgbClr val="000000"/>
                </a:solidFill>
              </a:rPr>
              <a:t>Promotion Activities </a:t>
            </a:r>
          </a:p>
        </p:txBody>
      </p:sp>
      <p:sp>
        <p:nvSpPr>
          <p:cNvPr id="31748" name="Rectangle 7"/>
          <p:cNvSpPr>
            <a:spLocks noChangeArrowheads="1"/>
          </p:cNvSpPr>
          <p:nvPr/>
        </p:nvSpPr>
        <p:spPr bwMode="auto">
          <a:xfrm>
            <a:off x="1447800" y="1371600"/>
            <a:ext cx="7467600" cy="5181600"/>
          </a:xfrm>
          <a:prstGeom prst="rect">
            <a:avLst/>
          </a:prstGeom>
          <a:noFill/>
          <a:ln>
            <a:noFill/>
          </a:ln>
          <a:extLst/>
        </p:spPr>
        <p:txBody>
          <a:bodyPr/>
          <a:lstStyle/>
          <a:p>
            <a:pPr marL="342900" indent="-342900">
              <a:spcBef>
                <a:spcPct val="20000"/>
              </a:spcBef>
              <a:buClr>
                <a:srgbClr val="C00000"/>
              </a:buClr>
              <a:buSzPct val="70000"/>
              <a:buFont typeface="Arial" panose="020B0604020202020204" pitchFamily="34" charset="0"/>
              <a:buChar char="•"/>
              <a:defRPr/>
            </a:pPr>
            <a:endParaRPr lang="fr-CA" sz="2400" dirty="0">
              <a:solidFill>
                <a:srgbClr val="000000"/>
              </a:solidFill>
              <a:latin typeface="Arial" charset="0"/>
              <a:ea typeface="ＭＳ Ｐゴシック" charset="-128"/>
            </a:endParaRPr>
          </a:p>
          <a:p>
            <a:pPr marL="342900" indent="-342900">
              <a:spcBef>
                <a:spcPct val="20000"/>
              </a:spcBef>
              <a:buClr>
                <a:srgbClr val="C00000"/>
              </a:buClr>
              <a:buSzPct val="70000"/>
              <a:buFont typeface="Arial" panose="020B0604020202020204" pitchFamily="34" charset="0"/>
              <a:buChar char="•"/>
              <a:defRPr/>
            </a:pPr>
            <a:r>
              <a:rPr lang="fr-CA" sz="2400" dirty="0" err="1">
                <a:solidFill>
                  <a:srgbClr val="000000"/>
                </a:solidFill>
                <a:latin typeface="Arial" charset="0"/>
                <a:ea typeface="ＭＳ Ｐゴシック" charset="-128"/>
              </a:rPr>
              <a:t>Purchased</a:t>
            </a:r>
            <a:r>
              <a:rPr lang="fr-CA" sz="2400" dirty="0">
                <a:solidFill>
                  <a:srgbClr val="000000"/>
                </a:solidFill>
                <a:latin typeface="Arial" charset="0"/>
                <a:ea typeface="ＭＳ Ｐゴシック" charset="-128"/>
              </a:rPr>
              <a:t> </a:t>
            </a:r>
            <a:r>
              <a:rPr lang="fr-CA" sz="2400" dirty="0" err="1">
                <a:solidFill>
                  <a:srgbClr val="000000"/>
                </a:solidFill>
                <a:latin typeface="Arial" charset="0"/>
                <a:ea typeface="ＭＳ Ｐゴシック" charset="-128"/>
              </a:rPr>
              <a:t>three</a:t>
            </a:r>
            <a:r>
              <a:rPr lang="fr-CA" sz="2400" dirty="0">
                <a:solidFill>
                  <a:srgbClr val="000000"/>
                </a:solidFill>
                <a:latin typeface="Arial" charset="0"/>
                <a:ea typeface="ＭＳ Ｐゴシック" charset="-128"/>
              </a:rPr>
              <a:t>-sets of </a:t>
            </a:r>
            <a:r>
              <a:rPr lang="fr-CA" sz="2400" dirty="0" err="1">
                <a:solidFill>
                  <a:srgbClr val="000000"/>
                </a:solidFill>
                <a:latin typeface="Arial" charset="0"/>
                <a:ea typeface="ＭＳ Ｐゴシック" charset="-128"/>
              </a:rPr>
              <a:t>banners</a:t>
            </a:r>
            <a:r>
              <a:rPr lang="fr-CA" sz="2400" dirty="0">
                <a:solidFill>
                  <a:srgbClr val="000000"/>
                </a:solidFill>
                <a:latin typeface="Arial" charset="0"/>
                <a:ea typeface="ＭＳ Ｐゴシック" charset="-128"/>
              </a:rPr>
              <a:t> (1 French/2 English);</a:t>
            </a:r>
          </a:p>
          <a:p>
            <a:pPr marL="342900" indent="-342900">
              <a:spcBef>
                <a:spcPct val="20000"/>
              </a:spcBef>
              <a:buClr>
                <a:srgbClr val="C00000"/>
              </a:buClr>
              <a:buSzPct val="70000"/>
              <a:buFont typeface="Arial" panose="020B0604020202020204" pitchFamily="34" charset="0"/>
              <a:buChar char="•"/>
              <a:defRPr/>
            </a:pPr>
            <a:r>
              <a:rPr lang="fr-CA" sz="2400" dirty="0">
                <a:solidFill>
                  <a:srgbClr val="000000"/>
                </a:solidFill>
                <a:latin typeface="Arial" charset="0"/>
                <a:ea typeface="ＭＳ Ｐゴシック" charset="-128"/>
              </a:rPr>
              <a:t>One set for the East &amp; one set for the West &amp; one set for </a:t>
            </a:r>
            <a:r>
              <a:rPr lang="fr-CA" sz="2400" dirty="0" err="1">
                <a:solidFill>
                  <a:srgbClr val="000000"/>
                </a:solidFill>
                <a:latin typeface="Arial" charset="0"/>
                <a:ea typeface="ＭＳ Ｐゴシック" charset="-128"/>
              </a:rPr>
              <a:t>Quebec</a:t>
            </a:r>
            <a:endParaRPr lang="en-CA" sz="2800" dirty="0">
              <a:solidFill>
                <a:srgbClr val="FF0000"/>
              </a:solidFill>
              <a:latin typeface="Arial" charset="0"/>
              <a:ea typeface="ＭＳ Ｐゴシック" charset="-128"/>
            </a:endParaRPr>
          </a:p>
          <a:p>
            <a:pPr marL="533400" indent="-533400">
              <a:spcBef>
                <a:spcPct val="20000"/>
              </a:spcBef>
              <a:buClr>
                <a:srgbClr val="99CCCC"/>
              </a:buClr>
              <a:buSzPct val="75000"/>
              <a:buFont typeface="Wingdings" charset="2"/>
              <a:buChar char="l"/>
              <a:defRPr/>
            </a:pPr>
            <a:endParaRPr lang="fr-CA" sz="2000" dirty="0">
              <a:solidFill>
                <a:srgbClr val="000000"/>
              </a:solidFill>
              <a:latin typeface="Arial" charset="0"/>
              <a:ea typeface="ＭＳ Ｐゴシック" charset="-128"/>
            </a:endParaRPr>
          </a:p>
        </p:txBody>
      </p:sp>
      <p:pic>
        <p:nvPicPr>
          <p:cNvPr id="4" name="Picture 3">
            <a:extLst>
              <a:ext uri="{FF2B5EF4-FFF2-40B4-BE49-F238E27FC236}">
                <a16:creationId xmlns:a16="http://schemas.microsoft.com/office/drawing/2014/main" id="{1D07E3D4-B70A-4DAD-995A-C32A9F38CFCD}"/>
              </a:ext>
            </a:extLst>
          </p:cNvPr>
          <p:cNvPicPr>
            <a:picLocks noChangeAspect="1"/>
          </p:cNvPicPr>
          <p:nvPr/>
        </p:nvPicPr>
        <p:blipFill>
          <a:blip r:embed="rId3"/>
          <a:stretch>
            <a:fillRect/>
          </a:stretch>
        </p:blipFill>
        <p:spPr>
          <a:xfrm>
            <a:off x="4800600" y="3200400"/>
            <a:ext cx="2603218" cy="3475021"/>
          </a:xfrm>
          <a:prstGeom prst="rect">
            <a:avLst/>
          </a:prstGeom>
          <a:ln>
            <a:noFill/>
          </a:ln>
          <a:effectLst>
            <a:softEdge rad="112500"/>
          </a:effectLst>
        </p:spPr>
      </p:pic>
    </p:spTree>
    <p:extLst>
      <p:ext uri="{BB962C8B-B14F-4D97-AF65-F5344CB8AC3E}">
        <p14:creationId xmlns:p14="http://schemas.microsoft.com/office/powerpoint/2010/main" val="2872030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ChangeArrowheads="1"/>
          </p:cNvSpPr>
          <p:nvPr/>
        </p:nvSpPr>
        <p:spPr bwMode="auto">
          <a:xfrm>
            <a:off x="1447800" y="3810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4400" b="1" dirty="0">
                <a:solidFill>
                  <a:srgbClr val="000000"/>
                </a:solidFill>
              </a:rPr>
              <a:t>2018 Student Awards</a:t>
            </a:r>
          </a:p>
        </p:txBody>
      </p:sp>
      <p:sp>
        <p:nvSpPr>
          <p:cNvPr id="31748" name="Rectangle 7"/>
          <p:cNvSpPr>
            <a:spLocks noChangeArrowheads="1"/>
          </p:cNvSpPr>
          <p:nvPr/>
        </p:nvSpPr>
        <p:spPr bwMode="auto">
          <a:xfrm>
            <a:off x="1447800" y="1371600"/>
            <a:ext cx="7467600" cy="5181600"/>
          </a:xfrm>
          <a:prstGeom prst="rect">
            <a:avLst/>
          </a:prstGeom>
          <a:noFill/>
          <a:ln>
            <a:noFill/>
          </a:ln>
          <a:extLst/>
        </p:spPr>
        <p:txBody>
          <a:bodyPr/>
          <a:lstStyle/>
          <a:p>
            <a:pPr marL="342900" indent="-342900">
              <a:spcBef>
                <a:spcPct val="20000"/>
              </a:spcBef>
              <a:buClr>
                <a:srgbClr val="C00000"/>
              </a:buClr>
              <a:buSzPct val="70000"/>
              <a:buFont typeface="Arial" panose="020B0604020202020204" pitchFamily="34" charset="0"/>
              <a:buChar char="•"/>
              <a:defRPr/>
            </a:pPr>
            <a:endParaRPr lang="fr-CA" sz="2400" dirty="0">
              <a:solidFill>
                <a:srgbClr val="000000"/>
              </a:solidFill>
              <a:latin typeface="Arial" charset="0"/>
              <a:ea typeface="ＭＳ Ｐゴシック" charset="-128"/>
            </a:endParaRPr>
          </a:p>
          <a:p>
            <a:pPr marL="533400" indent="-533400">
              <a:spcBef>
                <a:spcPct val="20000"/>
              </a:spcBef>
              <a:buClr>
                <a:srgbClr val="99CCCC"/>
              </a:buClr>
              <a:buSzPct val="75000"/>
              <a:buFont typeface="Wingdings" charset="2"/>
              <a:buChar char="l"/>
              <a:defRPr/>
            </a:pPr>
            <a:endParaRPr lang="fr-CA" sz="2000" dirty="0">
              <a:solidFill>
                <a:srgbClr val="000000"/>
              </a:solidFill>
              <a:latin typeface="Arial" charset="0"/>
              <a:ea typeface="ＭＳ Ｐゴシック" charset="-128"/>
            </a:endParaRPr>
          </a:p>
        </p:txBody>
      </p:sp>
      <p:sp>
        <p:nvSpPr>
          <p:cNvPr id="2" name="Rectangle 1">
            <a:extLst>
              <a:ext uri="{FF2B5EF4-FFF2-40B4-BE49-F238E27FC236}">
                <a16:creationId xmlns:a16="http://schemas.microsoft.com/office/drawing/2014/main" id="{DDADDC3D-EC77-4478-A988-1E8C5DBACC95}"/>
              </a:ext>
            </a:extLst>
          </p:cNvPr>
          <p:cNvSpPr/>
          <p:nvPr/>
        </p:nvSpPr>
        <p:spPr>
          <a:xfrm>
            <a:off x="1330036" y="2844225"/>
            <a:ext cx="5527964" cy="2985433"/>
          </a:xfrm>
          <a:prstGeom prst="rect">
            <a:avLst/>
          </a:prstGeom>
        </p:spPr>
        <p:txBody>
          <a:bodyPr wrap="square">
            <a:spAutoFit/>
          </a:bodyPr>
          <a:lstStyle/>
          <a:p>
            <a:pPr lvl="0"/>
            <a:r>
              <a:rPr lang="en-CA" sz="4000" dirty="0">
                <a:solidFill>
                  <a:srgbClr val="0C0C0C"/>
                </a:solidFill>
              </a:rPr>
              <a:t>Travis </a:t>
            </a:r>
            <a:r>
              <a:rPr lang="en-CA" sz="4000" dirty="0" err="1">
                <a:solidFill>
                  <a:srgbClr val="0C0C0C"/>
                </a:solidFill>
              </a:rPr>
              <a:t>McLennon</a:t>
            </a:r>
            <a:r>
              <a:rPr lang="en-CA" sz="4000" dirty="0">
                <a:solidFill>
                  <a:srgbClr val="0C0C0C"/>
                </a:solidFill>
              </a:rPr>
              <a:t>, University of Toronto</a:t>
            </a:r>
            <a:endParaRPr lang="en-CA" sz="4000" dirty="0"/>
          </a:p>
          <a:p>
            <a:pPr lvl="0"/>
            <a:endParaRPr lang="en-CA" sz="2800" dirty="0">
              <a:solidFill>
                <a:srgbClr val="0C0C0C"/>
              </a:solidFill>
            </a:endParaRPr>
          </a:p>
          <a:p>
            <a:pPr lvl="0"/>
            <a:r>
              <a:rPr lang="en-CA" sz="4000" dirty="0" err="1">
                <a:solidFill>
                  <a:srgbClr val="0C0C0C"/>
                </a:solidFill>
              </a:rPr>
              <a:t>Shavingi</a:t>
            </a:r>
            <a:r>
              <a:rPr lang="en-CA" sz="4000" dirty="0">
                <a:solidFill>
                  <a:srgbClr val="0C0C0C"/>
                </a:solidFill>
              </a:rPr>
              <a:t> Patel, University of Toronto</a:t>
            </a:r>
          </a:p>
        </p:txBody>
      </p:sp>
    </p:spTree>
    <p:extLst>
      <p:ext uri="{BB962C8B-B14F-4D97-AF65-F5344CB8AC3E}">
        <p14:creationId xmlns:p14="http://schemas.microsoft.com/office/powerpoint/2010/main" val="3805534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97346"/>
            <a:ext cx="4572000" cy="6924973"/>
          </a:xfrm>
          <a:prstGeom prst="rect">
            <a:avLst/>
          </a:prstGeom>
        </p:spPr>
        <p:txBody>
          <a:bodyPr>
            <a:spAutoFit/>
          </a:bodyPr>
          <a:lstStyle/>
          <a:p>
            <a:pPr lvl="0">
              <a:spcAft>
                <a:spcPts val="0"/>
              </a:spcAft>
            </a:pPr>
            <a:endParaRPr lang="en-CA" dirty="0">
              <a:latin typeface="Calibri" panose="020F0502020204030204" pitchFamily="34" charset="0"/>
              <a:ea typeface="Calibri" panose="020F0502020204030204" pitchFamily="34" charset="0"/>
            </a:endParaRPr>
          </a:p>
          <a:p>
            <a:pPr marL="342900" lvl="0" indent="-342900">
              <a:spcAft>
                <a:spcPts val="0"/>
              </a:spcAft>
              <a:buFont typeface="Calibri" panose="020F0502020204030204" pitchFamily="34" charset="0"/>
              <a:buChar char="-"/>
            </a:pPr>
            <a:r>
              <a:rPr lang="en-CA" sz="2400" dirty="0">
                <a:solidFill>
                  <a:schemeClr val="tx2"/>
                </a:solidFill>
                <a:ea typeface="Calibri" panose="020F0502020204030204" pitchFamily="34" charset="0"/>
              </a:rPr>
              <a:t>Mike working on </a:t>
            </a:r>
            <a:r>
              <a:rPr lang="en-CA" sz="2400" dirty="0" err="1">
                <a:solidFill>
                  <a:schemeClr val="tx2"/>
                </a:solidFill>
                <a:ea typeface="Calibri" panose="020F0502020204030204" pitchFamily="34" charset="0"/>
              </a:rPr>
              <a:t>powerpoint</a:t>
            </a:r>
            <a:r>
              <a:rPr lang="en-CA" sz="2400" dirty="0">
                <a:solidFill>
                  <a:schemeClr val="tx2"/>
                </a:solidFill>
                <a:ea typeface="Calibri" panose="020F0502020204030204" pitchFamily="34" charset="0"/>
              </a:rPr>
              <a:t> presentation for CAALL-OSH’s next AGM 2019; assistance from graphics consultant Peter Grecco</a:t>
            </a:r>
          </a:p>
          <a:p>
            <a:pPr marL="342900" lvl="0" indent="-342900">
              <a:spcAft>
                <a:spcPts val="0"/>
              </a:spcAft>
              <a:buFont typeface="Calibri" panose="020F0502020204030204" pitchFamily="34" charset="0"/>
              <a:buChar char="-"/>
            </a:pPr>
            <a:endParaRPr lang="en-CA" sz="2400" dirty="0">
              <a:solidFill>
                <a:schemeClr val="tx2"/>
              </a:solidFill>
              <a:ea typeface="Calibri" panose="020F0502020204030204" pitchFamily="34" charset="0"/>
            </a:endParaRPr>
          </a:p>
          <a:p>
            <a:pPr marL="342900" lvl="0" indent="-342900">
              <a:spcAft>
                <a:spcPts val="0"/>
              </a:spcAft>
              <a:buFont typeface="Calibri" panose="020F0502020204030204" pitchFamily="34" charset="0"/>
              <a:buChar char="-"/>
            </a:pPr>
            <a:r>
              <a:rPr lang="en-CA" sz="2400" dirty="0">
                <a:solidFill>
                  <a:schemeClr val="tx2"/>
                </a:solidFill>
                <a:ea typeface="Calibri" panose="020F0502020204030204" pitchFamily="34" charset="0"/>
              </a:rPr>
              <a:t>Jurisdictional scan questions for CAALL-OSH being finalized (will help with </a:t>
            </a:r>
            <a:r>
              <a:rPr lang="en-CA" sz="2400" dirty="0" err="1">
                <a:solidFill>
                  <a:schemeClr val="tx2"/>
                </a:solidFill>
                <a:ea typeface="Calibri" panose="020F0502020204030204" pitchFamily="34" charset="0"/>
              </a:rPr>
              <a:t>powerpoint</a:t>
            </a:r>
            <a:r>
              <a:rPr lang="en-CA" sz="2400" dirty="0">
                <a:solidFill>
                  <a:schemeClr val="tx2"/>
                </a:solidFill>
                <a:ea typeface="Calibri" panose="020F0502020204030204" pitchFamily="34" charset="0"/>
              </a:rPr>
              <a:t> presentation content and general knowledge)</a:t>
            </a:r>
          </a:p>
          <a:p>
            <a:pPr marL="342900" lvl="0" indent="-342900">
              <a:spcAft>
                <a:spcPts val="0"/>
              </a:spcAft>
              <a:buFont typeface="Calibri" panose="020F0502020204030204" pitchFamily="34" charset="0"/>
              <a:buChar char="-"/>
            </a:pPr>
            <a:endParaRPr lang="en-CA" sz="2400" dirty="0">
              <a:solidFill>
                <a:schemeClr val="tx2"/>
              </a:solidFill>
              <a:ea typeface="Calibri" panose="020F0502020204030204" pitchFamily="34" charset="0"/>
            </a:endParaRPr>
          </a:p>
          <a:p>
            <a:pPr marL="342900" lvl="0" indent="-342900">
              <a:spcAft>
                <a:spcPts val="0"/>
              </a:spcAft>
              <a:buFont typeface="Calibri" panose="020F0502020204030204" pitchFamily="34" charset="0"/>
              <a:buChar char="-"/>
            </a:pPr>
            <a:r>
              <a:rPr lang="en-CA" sz="2400" dirty="0">
                <a:solidFill>
                  <a:schemeClr val="tx2"/>
                </a:solidFill>
                <a:ea typeface="Calibri" panose="020F0502020204030204" pitchFamily="34" charset="0"/>
              </a:rPr>
              <a:t>One </a:t>
            </a:r>
            <a:r>
              <a:rPr lang="en-CA" sz="2400" dirty="0" err="1">
                <a:solidFill>
                  <a:schemeClr val="tx2"/>
                </a:solidFill>
                <a:ea typeface="Calibri" panose="020F0502020204030204" pitchFamily="34" charset="0"/>
              </a:rPr>
              <a:t>french</a:t>
            </a:r>
            <a:r>
              <a:rPr lang="en-CA" sz="2400" dirty="0">
                <a:solidFill>
                  <a:schemeClr val="tx2"/>
                </a:solidFill>
                <a:ea typeface="Calibri" panose="020F0502020204030204" pitchFamily="34" charset="0"/>
              </a:rPr>
              <a:t> set of banners received, Mike to deliver and set up at AGM Montreal to be left with Rene for Quebec</a:t>
            </a:r>
          </a:p>
          <a:p>
            <a:pPr marL="342900" lvl="0" indent="-342900">
              <a:spcAft>
                <a:spcPts val="0"/>
              </a:spcAft>
              <a:buFont typeface="Calibri" panose="020F0502020204030204" pitchFamily="34" charset="0"/>
              <a:buChar char="-"/>
            </a:pPr>
            <a:endParaRPr lang="en-CA"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94071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1524000" y="190500"/>
            <a:ext cx="7010400" cy="152717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a:solidFill>
                  <a:schemeClr val="dk2"/>
                </a:solidFill>
                <a:latin typeface="Arial"/>
                <a:ea typeface="Arial"/>
                <a:cs typeface="Arial"/>
                <a:sym typeface="Arial"/>
              </a:rPr>
              <a:t>President’s Report</a:t>
            </a:r>
            <a:br>
              <a:rPr lang="en-US" sz="44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CRBOH’s Mission</a:t>
            </a:r>
            <a:endParaRPr/>
          </a:p>
        </p:txBody>
      </p:sp>
      <p:sp>
        <p:nvSpPr>
          <p:cNvPr id="253" name="Shape 253"/>
          <p:cNvSpPr txBox="1">
            <a:spLocks noGrp="1"/>
          </p:cNvSpPr>
          <p:nvPr>
            <p:ph type="body" idx="1"/>
          </p:nvPr>
        </p:nvSpPr>
        <p:spPr>
          <a:xfrm>
            <a:off x="1447800" y="1676400"/>
            <a:ext cx="7391400" cy="41148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C00000"/>
              </a:buClr>
              <a:buSzPts val="1680"/>
              <a:buFont typeface="Noto Sans Symbols"/>
              <a:buChar char="•"/>
            </a:pPr>
            <a:r>
              <a:rPr lang="en-US" sz="2400" b="0" i="0" u="none" strike="noStrike" cap="none">
                <a:solidFill>
                  <a:schemeClr val="dk2"/>
                </a:solidFill>
                <a:latin typeface="Arial"/>
                <a:ea typeface="Arial"/>
                <a:cs typeface="Arial"/>
                <a:sym typeface="Arial"/>
              </a:rPr>
              <a:t>To advance the professional practice of occupational hygiene by defining  minimum levels of professional &amp; technical competence. </a:t>
            </a:r>
            <a:endParaRPr/>
          </a:p>
          <a:p>
            <a:pPr marL="342900" marR="0" lvl="0" indent="-342900" algn="l" rtl="0">
              <a:spcBef>
                <a:spcPts val="480"/>
              </a:spcBef>
              <a:spcAft>
                <a:spcPts val="0"/>
              </a:spcAft>
              <a:buClr>
                <a:srgbClr val="C00000"/>
              </a:buClr>
              <a:buSzPts val="1680"/>
              <a:buFont typeface="Noto Sans Symbols"/>
              <a:buChar char="•"/>
            </a:pPr>
            <a:r>
              <a:rPr lang="en-US" sz="2400" b="0" i="0" u="none" strike="noStrike" cap="none">
                <a:solidFill>
                  <a:schemeClr val="dk2"/>
                </a:solidFill>
                <a:latin typeface="Arial"/>
                <a:ea typeface="Arial"/>
                <a:cs typeface="Arial"/>
                <a:sym typeface="Arial"/>
              </a:rPr>
              <a:t>To register &amp; accept as members those applicants demonstrating such competence. </a:t>
            </a:r>
            <a:endParaRPr sz="2400" b="0" i="0" u="none" strike="noStrike" cap="none">
              <a:solidFill>
                <a:schemeClr val="dk2"/>
              </a:solidFill>
              <a:latin typeface="Arial"/>
              <a:ea typeface="Arial"/>
              <a:cs typeface="Arial"/>
              <a:sym typeface="Arial"/>
            </a:endParaRPr>
          </a:p>
          <a:p>
            <a:pPr marL="342900" marR="0" lvl="0" indent="-342900" algn="l" rtl="0">
              <a:spcBef>
                <a:spcPts val="480"/>
              </a:spcBef>
              <a:spcAft>
                <a:spcPts val="0"/>
              </a:spcAft>
              <a:buClr>
                <a:srgbClr val="C00000"/>
              </a:buClr>
              <a:buSzPts val="1680"/>
              <a:buFont typeface="Noto Sans Symbols"/>
              <a:buChar char="•"/>
            </a:pPr>
            <a:r>
              <a:rPr lang="en-US" sz="2400" b="0" i="0" u="none" strike="noStrike" cap="none">
                <a:solidFill>
                  <a:schemeClr val="dk2"/>
                </a:solidFill>
                <a:latin typeface="Arial"/>
                <a:ea typeface="Arial"/>
                <a:cs typeface="Arial"/>
                <a:sym typeface="Arial"/>
              </a:rPr>
              <a:t>To prescribe standards of professional &amp; ethical conduct.  </a:t>
            </a:r>
            <a:endParaRPr sz="2400" b="0" i="0" u="none" strike="noStrike" cap="none">
              <a:solidFill>
                <a:schemeClr val="dk2"/>
              </a:solidFill>
              <a:latin typeface="Arial"/>
              <a:ea typeface="Arial"/>
              <a:cs typeface="Arial"/>
              <a:sym typeface="Arial"/>
            </a:endParaRPr>
          </a:p>
          <a:p>
            <a:pPr marL="342900" marR="0" lvl="0" indent="-342900" algn="l" rtl="0">
              <a:spcBef>
                <a:spcPts val="480"/>
              </a:spcBef>
              <a:spcAft>
                <a:spcPts val="0"/>
              </a:spcAft>
              <a:buClr>
                <a:srgbClr val="C00000"/>
              </a:buClr>
              <a:buSzPts val="1680"/>
              <a:buFont typeface="Noto Sans Symbols"/>
              <a:buChar char="•"/>
            </a:pPr>
            <a:r>
              <a:rPr lang="en-US" sz="2400" b="0" i="0" u="none" strike="noStrike" cap="none">
                <a:solidFill>
                  <a:schemeClr val="dk2"/>
                </a:solidFill>
                <a:latin typeface="Arial"/>
                <a:ea typeface="Arial"/>
                <a:cs typeface="Arial"/>
                <a:sym typeface="Arial"/>
              </a:rPr>
              <a:t>To further the practice &amp; foster the profession of occupational hygiene in Canada and internationally.</a:t>
            </a:r>
            <a:endParaRPr sz="2400" b="0" i="0" u="none" strike="noStrike" cap="none">
              <a:solidFill>
                <a:schemeClr val="dk2"/>
              </a:solidFill>
              <a:latin typeface="Arial"/>
              <a:ea typeface="Arial"/>
              <a:cs typeface="Arial"/>
              <a:sym typeface="Arial"/>
            </a:endParaRPr>
          </a:p>
          <a:p>
            <a:pPr marL="342900" marR="0" lvl="0" indent="-236220" algn="l" rtl="0">
              <a:lnSpc>
                <a:spcPct val="90000"/>
              </a:lnSpc>
              <a:spcBef>
                <a:spcPts val="480"/>
              </a:spcBef>
              <a:spcAft>
                <a:spcPts val="0"/>
              </a:spcAft>
              <a:buClr>
                <a:srgbClr val="C00000"/>
              </a:buClr>
              <a:buSzPts val="1680"/>
              <a:buFont typeface="Noto Sans Symbols"/>
              <a:buNone/>
            </a:pPr>
            <a:endParaRPr sz="2400" b="0" i="0" u="none" strike="noStrike" cap="none">
              <a:solidFill>
                <a:srgbClr val="000000"/>
              </a:solidFill>
              <a:latin typeface="Arial"/>
              <a:ea typeface="Arial"/>
              <a:cs typeface="Arial"/>
              <a:sym typeface="Arial"/>
            </a:endParaRPr>
          </a:p>
        </p:txBody>
      </p:sp>
      <p:pic>
        <p:nvPicPr>
          <p:cNvPr id="254" name="Shape 254"/>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ChangeArrowheads="1"/>
          </p:cNvSpPr>
          <p:nvPr/>
        </p:nvSpPr>
        <p:spPr bwMode="auto">
          <a:xfrm>
            <a:off x="1447800" y="3810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4400" b="1" dirty="0">
                <a:solidFill>
                  <a:srgbClr val="000000"/>
                </a:solidFill>
              </a:rPr>
              <a:t>Promotion Activities </a:t>
            </a:r>
          </a:p>
        </p:txBody>
      </p:sp>
      <p:sp>
        <p:nvSpPr>
          <p:cNvPr id="31748" name="Rectangle 7"/>
          <p:cNvSpPr>
            <a:spLocks noChangeArrowheads="1"/>
          </p:cNvSpPr>
          <p:nvPr/>
        </p:nvSpPr>
        <p:spPr bwMode="auto">
          <a:xfrm>
            <a:off x="1447800" y="1371600"/>
            <a:ext cx="7467600" cy="5181600"/>
          </a:xfrm>
          <a:prstGeom prst="rect">
            <a:avLst/>
          </a:prstGeom>
          <a:noFill/>
          <a:ln>
            <a:noFill/>
          </a:ln>
          <a:extLst/>
        </p:spPr>
        <p:txBody>
          <a:bodyPr/>
          <a:lstStyle/>
          <a:p>
            <a:pPr>
              <a:spcBef>
                <a:spcPct val="20000"/>
              </a:spcBef>
              <a:buClr>
                <a:srgbClr val="C00000"/>
              </a:buClr>
              <a:buSzPct val="70000"/>
              <a:defRPr/>
            </a:pPr>
            <a:r>
              <a:rPr lang="fr-CA" sz="2400" dirty="0">
                <a:solidFill>
                  <a:srgbClr val="000000"/>
                </a:solidFill>
                <a:latin typeface="Arial" charset="0"/>
                <a:ea typeface="ＭＳ Ｐゴシック" charset="-128"/>
              </a:rPr>
              <a:t>March 29th -Attendance at the Alberta Local American </a:t>
            </a:r>
            <a:r>
              <a:rPr lang="fr-CA" sz="2400" dirty="0" err="1">
                <a:solidFill>
                  <a:srgbClr val="000000"/>
                </a:solidFill>
                <a:latin typeface="Arial" charset="0"/>
                <a:ea typeface="ＭＳ Ｐゴシック" charset="-128"/>
              </a:rPr>
              <a:t>Industrial</a:t>
            </a:r>
            <a:r>
              <a:rPr lang="fr-CA" sz="2400" dirty="0">
                <a:solidFill>
                  <a:srgbClr val="000000"/>
                </a:solidFill>
                <a:latin typeface="Arial" charset="0"/>
                <a:ea typeface="ＭＳ Ｐゴシック" charset="-128"/>
              </a:rPr>
              <a:t> </a:t>
            </a:r>
            <a:r>
              <a:rPr lang="fr-CA" sz="2400" dirty="0" err="1">
                <a:solidFill>
                  <a:srgbClr val="000000"/>
                </a:solidFill>
                <a:latin typeface="Arial" charset="0"/>
                <a:ea typeface="ＭＳ Ｐゴシック" charset="-128"/>
              </a:rPr>
              <a:t>Hygiene</a:t>
            </a:r>
            <a:r>
              <a:rPr lang="fr-CA" sz="2400" dirty="0">
                <a:solidFill>
                  <a:srgbClr val="000000"/>
                </a:solidFill>
                <a:latin typeface="Arial" charset="0"/>
                <a:ea typeface="ＭＳ Ｐゴシック" charset="-128"/>
              </a:rPr>
              <a:t> Association </a:t>
            </a:r>
            <a:r>
              <a:rPr lang="fr-CA" sz="2400" dirty="0" err="1">
                <a:solidFill>
                  <a:srgbClr val="000000"/>
                </a:solidFill>
                <a:latin typeface="Arial" charset="0"/>
                <a:ea typeface="ＭＳ Ｐゴシック" charset="-128"/>
              </a:rPr>
              <a:t>Annual</a:t>
            </a:r>
            <a:r>
              <a:rPr lang="fr-CA" sz="2400" dirty="0">
                <a:solidFill>
                  <a:srgbClr val="000000"/>
                </a:solidFill>
                <a:latin typeface="Arial" charset="0"/>
                <a:ea typeface="ＭＳ Ｐゴシック" charset="-128"/>
              </a:rPr>
              <a:t> General Meeting in Edmonton Alberta</a:t>
            </a:r>
            <a:endParaRPr lang="en-CA" sz="2400" dirty="0">
              <a:solidFill>
                <a:srgbClr val="000000"/>
              </a:solidFill>
              <a:latin typeface="Arial" charset="0"/>
              <a:ea typeface="ＭＳ Ｐゴシック" charset="-128"/>
            </a:endParaRPr>
          </a:p>
          <a:p>
            <a:pPr marL="571500" indent="-571500">
              <a:spcBef>
                <a:spcPct val="20000"/>
              </a:spcBef>
              <a:buClr>
                <a:srgbClr val="336666"/>
              </a:buClr>
              <a:buSzPct val="70000"/>
              <a:buFont typeface="Wingdings" charset="2"/>
              <a:buChar char="¢"/>
              <a:defRPr/>
            </a:pPr>
            <a:endParaRPr lang="en-CA" sz="2800" dirty="0">
              <a:solidFill>
                <a:srgbClr val="000000"/>
              </a:solidFill>
              <a:latin typeface="Arial" charset="0"/>
              <a:ea typeface="ＭＳ Ｐゴシック" charset="-128"/>
            </a:endParaRPr>
          </a:p>
          <a:p>
            <a:pPr marL="571500" indent="-571500">
              <a:spcBef>
                <a:spcPct val="20000"/>
              </a:spcBef>
              <a:buClr>
                <a:srgbClr val="336666"/>
              </a:buClr>
              <a:buSzPct val="70000"/>
              <a:buFont typeface="Wingdings" charset="2"/>
              <a:buChar char="¢"/>
              <a:defRPr/>
            </a:pPr>
            <a:endParaRPr lang="en-CA" sz="2800" dirty="0">
              <a:solidFill>
                <a:srgbClr val="FF0000"/>
              </a:solidFill>
              <a:latin typeface="Arial" charset="0"/>
              <a:ea typeface="ＭＳ Ｐゴシック" charset="-128"/>
            </a:endParaRPr>
          </a:p>
          <a:p>
            <a:pPr marL="533400" indent="-533400">
              <a:spcBef>
                <a:spcPct val="20000"/>
              </a:spcBef>
              <a:buClr>
                <a:srgbClr val="99CCCC"/>
              </a:buClr>
              <a:buSzPct val="75000"/>
              <a:buFont typeface="Wingdings" charset="2"/>
              <a:buChar char="l"/>
              <a:defRPr/>
            </a:pPr>
            <a:endParaRPr lang="fr-CA" sz="2000" dirty="0">
              <a:solidFill>
                <a:srgbClr val="000000"/>
              </a:solidFill>
              <a:latin typeface="Arial" charset="0"/>
              <a:ea typeface="ＭＳ Ｐゴシック" charset="-128"/>
            </a:endParaRPr>
          </a:p>
        </p:txBody>
      </p:sp>
      <p:pic>
        <p:nvPicPr>
          <p:cNvPr id="3" name="Picture 2" descr="A picture containing indoor, wall, person, woman&#10;&#10;Description generated with high confidence">
            <a:extLst>
              <a:ext uri="{FF2B5EF4-FFF2-40B4-BE49-F238E27FC236}">
                <a16:creationId xmlns:a16="http://schemas.microsoft.com/office/drawing/2014/main" id="{A189D484-2711-4027-A1DB-05C3A874CE03}"/>
              </a:ext>
            </a:extLst>
          </p:cNvPr>
          <p:cNvPicPr>
            <a:picLocks noChangeAspect="1"/>
          </p:cNvPicPr>
          <p:nvPr/>
        </p:nvPicPr>
        <p:blipFill>
          <a:blip r:embed="rId3"/>
          <a:stretch>
            <a:fillRect/>
          </a:stretch>
        </p:blipFill>
        <p:spPr>
          <a:xfrm>
            <a:off x="2667000" y="3048000"/>
            <a:ext cx="3779520" cy="2834640"/>
          </a:xfrm>
          <a:prstGeom prst="rect">
            <a:avLst/>
          </a:prstGeom>
          <a:ln>
            <a:noFill/>
          </a:ln>
          <a:effectLst>
            <a:softEdge rad="112500"/>
          </a:effectLst>
        </p:spPr>
      </p:pic>
    </p:spTree>
    <p:extLst>
      <p:ext uri="{BB962C8B-B14F-4D97-AF65-F5344CB8AC3E}">
        <p14:creationId xmlns:p14="http://schemas.microsoft.com/office/powerpoint/2010/main" val="3580130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ChangeArrowheads="1"/>
          </p:cNvSpPr>
          <p:nvPr/>
        </p:nvSpPr>
        <p:spPr bwMode="auto">
          <a:xfrm>
            <a:off x="1447800" y="381000"/>
            <a:ext cx="7086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2"/>
                </a:solidFill>
                <a:latin typeface="Arial" panose="020B0604020202020204" pitchFamily="34" charset="0"/>
                <a:ea typeface="ＭＳ Ｐゴシック" panose="020B0600070205080204" pitchFamily="34" charset="-128"/>
              </a:defRPr>
            </a:lvl3pPr>
            <a:lvl4pPr marL="1600200" indent="-228600">
              <a:spcBef>
                <a:spcPct val="20000"/>
              </a:spcBef>
              <a:buClr>
                <a:schemeClr val="tx1"/>
              </a:buClr>
              <a:buChar char="•"/>
              <a:defRPr sz="2000">
                <a:solidFill>
                  <a:schemeClr val="tx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4400" b="1" dirty="0">
                <a:solidFill>
                  <a:srgbClr val="000000"/>
                </a:solidFill>
              </a:rPr>
              <a:t>Promotions Activities</a:t>
            </a:r>
          </a:p>
        </p:txBody>
      </p:sp>
      <p:sp>
        <p:nvSpPr>
          <p:cNvPr id="31748" name="Rectangle 7"/>
          <p:cNvSpPr>
            <a:spLocks noChangeArrowheads="1"/>
          </p:cNvSpPr>
          <p:nvPr/>
        </p:nvSpPr>
        <p:spPr bwMode="auto">
          <a:xfrm>
            <a:off x="1447800" y="1371600"/>
            <a:ext cx="7467600" cy="5181600"/>
          </a:xfrm>
          <a:prstGeom prst="rect">
            <a:avLst/>
          </a:prstGeom>
          <a:noFill/>
          <a:ln>
            <a:noFill/>
          </a:ln>
          <a:extLst/>
        </p:spPr>
        <p:txBody>
          <a:bodyPr/>
          <a:lstStyle/>
          <a:p>
            <a:pPr>
              <a:spcBef>
                <a:spcPct val="20000"/>
              </a:spcBef>
              <a:buClr>
                <a:srgbClr val="C00000"/>
              </a:buClr>
              <a:buSzPct val="70000"/>
              <a:defRPr/>
            </a:pPr>
            <a:r>
              <a:rPr lang="fr-CA" sz="2400" dirty="0">
                <a:solidFill>
                  <a:srgbClr val="000000"/>
                </a:solidFill>
                <a:latin typeface="Arial" charset="0"/>
                <a:ea typeface="ＭＳ Ｐゴシック" charset="-128"/>
              </a:rPr>
              <a:t>May 1st – Attendance at the North American </a:t>
            </a:r>
            <a:r>
              <a:rPr lang="fr-CA" sz="2400" dirty="0" err="1">
                <a:solidFill>
                  <a:srgbClr val="000000"/>
                </a:solidFill>
                <a:latin typeface="Arial" charset="0"/>
                <a:ea typeface="ＭＳ Ｐゴシック" charset="-128"/>
              </a:rPr>
              <a:t>Occupational</a:t>
            </a:r>
            <a:r>
              <a:rPr lang="fr-CA" sz="2400" dirty="0">
                <a:solidFill>
                  <a:srgbClr val="000000"/>
                </a:solidFill>
                <a:latin typeface="Arial" charset="0"/>
                <a:ea typeface="ＭＳ Ｐゴシック" charset="-128"/>
              </a:rPr>
              <a:t> </a:t>
            </a:r>
            <a:r>
              <a:rPr lang="fr-CA" sz="2400" dirty="0" err="1">
                <a:solidFill>
                  <a:srgbClr val="000000"/>
                </a:solidFill>
                <a:latin typeface="Arial" charset="0"/>
                <a:ea typeface="ＭＳ Ｐゴシック" charset="-128"/>
              </a:rPr>
              <a:t>Safety</a:t>
            </a:r>
            <a:r>
              <a:rPr lang="fr-CA" sz="2400" dirty="0">
                <a:solidFill>
                  <a:srgbClr val="000000"/>
                </a:solidFill>
                <a:latin typeface="Arial" charset="0"/>
                <a:ea typeface="ＭＳ Ｐゴシック" charset="-128"/>
              </a:rPr>
              <a:t> and </a:t>
            </a:r>
            <a:r>
              <a:rPr lang="fr-CA" sz="2400" dirty="0" err="1">
                <a:solidFill>
                  <a:srgbClr val="000000"/>
                </a:solidFill>
                <a:latin typeface="Arial" charset="0"/>
                <a:ea typeface="ＭＳ Ｐゴシック" charset="-128"/>
              </a:rPr>
              <a:t>Health</a:t>
            </a:r>
            <a:r>
              <a:rPr lang="fr-CA" sz="2400" dirty="0">
                <a:solidFill>
                  <a:srgbClr val="000000"/>
                </a:solidFill>
                <a:latin typeface="Arial" charset="0"/>
                <a:ea typeface="ＭＳ Ｐゴシック" charset="-128"/>
              </a:rPr>
              <a:t> (NAOSH) Speakers </a:t>
            </a:r>
            <a:r>
              <a:rPr lang="fr-CA" sz="2400" dirty="0" err="1">
                <a:solidFill>
                  <a:srgbClr val="000000"/>
                </a:solidFill>
                <a:latin typeface="Arial" charset="0"/>
                <a:ea typeface="ＭＳ Ｐゴシック" charset="-128"/>
              </a:rPr>
              <a:t>Conference</a:t>
            </a:r>
            <a:r>
              <a:rPr lang="fr-CA" sz="2400" dirty="0">
                <a:solidFill>
                  <a:srgbClr val="000000"/>
                </a:solidFill>
                <a:latin typeface="Arial" charset="0"/>
                <a:ea typeface="ＭＳ Ｐゴシック" charset="-128"/>
              </a:rPr>
              <a:t> &amp; </a:t>
            </a:r>
            <a:r>
              <a:rPr lang="fr-CA" sz="2400" dirty="0" err="1">
                <a:solidFill>
                  <a:srgbClr val="000000"/>
                </a:solidFill>
                <a:latin typeface="Arial" charset="0"/>
                <a:ea typeface="ＭＳ Ｐゴシック" charset="-128"/>
              </a:rPr>
              <a:t>Tradeshow</a:t>
            </a:r>
            <a:r>
              <a:rPr lang="fr-CA" sz="2400" dirty="0">
                <a:solidFill>
                  <a:srgbClr val="000000"/>
                </a:solidFill>
                <a:latin typeface="Arial" charset="0"/>
                <a:ea typeface="ＭＳ Ｐゴシック" charset="-128"/>
              </a:rPr>
              <a:t> in Edmonton, Alberta</a:t>
            </a:r>
            <a:endParaRPr lang="en-CA" sz="2400" dirty="0">
              <a:solidFill>
                <a:srgbClr val="000000"/>
              </a:solidFill>
              <a:latin typeface="Arial" charset="0"/>
              <a:ea typeface="ＭＳ Ｐゴシック" charset="-128"/>
            </a:endParaRPr>
          </a:p>
          <a:p>
            <a:pPr marL="571500" indent="-571500">
              <a:spcBef>
                <a:spcPct val="20000"/>
              </a:spcBef>
              <a:buClr>
                <a:srgbClr val="336666"/>
              </a:buClr>
              <a:buSzPct val="70000"/>
              <a:buFont typeface="Wingdings" charset="2"/>
              <a:buChar char="¢"/>
              <a:defRPr/>
            </a:pPr>
            <a:endParaRPr lang="en-CA" sz="2800" dirty="0">
              <a:solidFill>
                <a:srgbClr val="000000"/>
              </a:solidFill>
              <a:latin typeface="Arial" charset="0"/>
              <a:ea typeface="ＭＳ Ｐゴシック" charset="-128"/>
            </a:endParaRPr>
          </a:p>
          <a:p>
            <a:pPr marL="571500" indent="-571500">
              <a:spcBef>
                <a:spcPct val="20000"/>
              </a:spcBef>
              <a:buClr>
                <a:srgbClr val="336666"/>
              </a:buClr>
              <a:buSzPct val="70000"/>
              <a:buFont typeface="Wingdings" charset="2"/>
              <a:buChar char="¢"/>
              <a:defRPr/>
            </a:pPr>
            <a:endParaRPr lang="en-CA" sz="2800" dirty="0">
              <a:solidFill>
                <a:srgbClr val="FF0000"/>
              </a:solidFill>
              <a:latin typeface="Arial" charset="0"/>
              <a:ea typeface="ＭＳ Ｐゴシック" charset="-128"/>
            </a:endParaRPr>
          </a:p>
          <a:p>
            <a:pPr marL="533400" indent="-533400">
              <a:spcBef>
                <a:spcPct val="20000"/>
              </a:spcBef>
              <a:buClr>
                <a:srgbClr val="99CCCC"/>
              </a:buClr>
              <a:buSzPct val="75000"/>
              <a:buFont typeface="Wingdings" charset="2"/>
              <a:buChar char="l"/>
              <a:defRPr/>
            </a:pPr>
            <a:endParaRPr lang="fr-CA" sz="2000" dirty="0">
              <a:solidFill>
                <a:srgbClr val="000000"/>
              </a:solidFill>
              <a:latin typeface="Arial" charset="0"/>
              <a:ea typeface="ＭＳ Ｐゴシック" charset="-128"/>
            </a:endParaRPr>
          </a:p>
        </p:txBody>
      </p:sp>
      <p:pic>
        <p:nvPicPr>
          <p:cNvPr id="3" name="Picture 2" descr="A close up of a sign&#10;&#10;Description generated with high confidence">
            <a:extLst>
              <a:ext uri="{FF2B5EF4-FFF2-40B4-BE49-F238E27FC236}">
                <a16:creationId xmlns:a16="http://schemas.microsoft.com/office/drawing/2014/main" id="{471754DA-58C7-4E27-8DA9-BF248B0677C6}"/>
              </a:ext>
            </a:extLst>
          </p:cNvPr>
          <p:cNvPicPr>
            <a:picLocks noChangeAspect="1"/>
          </p:cNvPicPr>
          <p:nvPr/>
        </p:nvPicPr>
        <p:blipFill>
          <a:blip r:embed="rId3"/>
          <a:stretch>
            <a:fillRect/>
          </a:stretch>
        </p:blipFill>
        <p:spPr>
          <a:xfrm>
            <a:off x="3276600" y="2819400"/>
            <a:ext cx="2468880" cy="3291840"/>
          </a:xfrm>
          <a:prstGeom prst="rect">
            <a:avLst/>
          </a:prstGeom>
          <a:ln>
            <a:noFill/>
          </a:ln>
          <a:effectLst>
            <a:softEdge rad="112500"/>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4400" b="1" dirty="0">
                <a:latin typeface="Arial" panose="020B0604020202020204" pitchFamily="34" charset="0"/>
              </a:rPr>
              <a:t>Promotions Activities</a:t>
            </a:r>
          </a:p>
        </p:txBody>
      </p:sp>
      <p:sp>
        <p:nvSpPr>
          <p:cNvPr id="3" name="Rectangle 2"/>
          <p:cNvSpPr/>
          <p:nvPr/>
        </p:nvSpPr>
        <p:spPr>
          <a:xfrm>
            <a:off x="1547611" y="1302176"/>
            <a:ext cx="7010400" cy="830997"/>
          </a:xfrm>
          <a:prstGeom prst="rect">
            <a:avLst/>
          </a:prstGeom>
        </p:spPr>
        <p:txBody>
          <a:bodyPr wrap="square">
            <a:spAutoFit/>
          </a:bodyPr>
          <a:lstStyle/>
          <a:p>
            <a:pPr lvl="0">
              <a:spcBef>
                <a:spcPct val="20000"/>
              </a:spcBef>
              <a:buClr>
                <a:srgbClr val="C00000"/>
              </a:buClr>
              <a:buSzPct val="70000"/>
              <a:defRPr/>
            </a:pPr>
            <a:r>
              <a:rPr lang="fr-CA" sz="2400" dirty="0">
                <a:solidFill>
                  <a:srgbClr val="000000"/>
                </a:solidFill>
                <a:latin typeface="Arial" charset="0"/>
                <a:ea typeface="ＭＳ Ｐゴシック" charset="-128"/>
              </a:rPr>
              <a:t>May 2 &amp; 3 – </a:t>
            </a:r>
            <a:r>
              <a:rPr lang="fr-CA" sz="2400" dirty="0" err="1">
                <a:solidFill>
                  <a:srgbClr val="000000"/>
                </a:solidFill>
                <a:latin typeface="Arial" charset="0"/>
                <a:ea typeface="ＭＳ Ｐゴシック" charset="-128"/>
              </a:rPr>
              <a:t>Attendance</a:t>
            </a:r>
            <a:r>
              <a:rPr lang="fr-CA" sz="2400" dirty="0">
                <a:solidFill>
                  <a:srgbClr val="000000"/>
                </a:solidFill>
                <a:latin typeface="Arial" charset="0"/>
                <a:ea typeface="ＭＳ Ｐゴシック" charset="-128"/>
              </a:rPr>
              <a:t> at the </a:t>
            </a:r>
            <a:r>
              <a:rPr lang="fr-CA" sz="2400" dirty="0" err="1">
                <a:solidFill>
                  <a:srgbClr val="000000"/>
                </a:solidFill>
                <a:latin typeface="Arial" charset="0"/>
                <a:ea typeface="ＭＳ Ｐゴシック" charset="-128"/>
              </a:rPr>
              <a:t>Partners</a:t>
            </a:r>
            <a:r>
              <a:rPr lang="fr-CA" sz="2400" dirty="0">
                <a:solidFill>
                  <a:srgbClr val="000000"/>
                </a:solidFill>
                <a:latin typeface="Arial" charset="0"/>
                <a:ea typeface="ＭＳ Ｐゴシック" charset="-128"/>
              </a:rPr>
              <a:t> in </a:t>
            </a:r>
            <a:r>
              <a:rPr lang="fr-CA" sz="2400" dirty="0" err="1">
                <a:solidFill>
                  <a:srgbClr val="000000"/>
                </a:solidFill>
                <a:latin typeface="Arial" charset="0"/>
                <a:ea typeface="ＭＳ Ｐゴシック" charset="-128"/>
              </a:rPr>
              <a:t>Prevention</a:t>
            </a:r>
            <a:r>
              <a:rPr lang="fr-CA" sz="2400" dirty="0">
                <a:solidFill>
                  <a:srgbClr val="000000"/>
                </a:solidFill>
                <a:latin typeface="Arial" charset="0"/>
                <a:ea typeface="ＭＳ Ｐゴシック" charset="-128"/>
              </a:rPr>
              <a:t> </a:t>
            </a:r>
            <a:r>
              <a:rPr lang="fr-CA" sz="2400" dirty="0" err="1">
                <a:solidFill>
                  <a:srgbClr val="000000"/>
                </a:solidFill>
                <a:latin typeface="Arial" charset="0"/>
                <a:ea typeface="ＭＳ Ｐゴシック" charset="-128"/>
              </a:rPr>
              <a:t>Conference</a:t>
            </a:r>
            <a:r>
              <a:rPr lang="fr-CA" sz="2400" dirty="0">
                <a:solidFill>
                  <a:srgbClr val="000000"/>
                </a:solidFill>
                <a:latin typeface="Arial" charset="0"/>
                <a:ea typeface="ＭＳ Ｐゴシック" charset="-128"/>
              </a:rPr>
              <a:t>, Toronto</a:t>
            </a:r>
            <a:endParaRPr lang="en-CA" sz="2400" dirty="0">
              <a:solidFill>
                <a:srgbClr val="000000"/>
              </a:solidFill>
              <a:latin typeface="Arial" charset="0"/>
              <a:ea typeface="ＭＳ Ｐゴシック"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83" y="2133173"/>
            <a:ext cx="6202072" cy="4651554"/>
          </a:xfrm>
          <a:prstGeom prst="rect">
            <a:avLst/>
          </a:prstGeom>
        </p:spPr>
      </p:pic>
    </p:spTree>
    <p:extLst>
      <p:ext uri="{BB962C8B-B14F-4D97-AF65-F5344CB8AC3E}">
        <p14:creationId xmlns:p14="http://schemas.microsoft.com/office/powerpoint/2010/main" val="37935272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t>Promotions Activities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344993"/>
            <a:ext cx="7391400" cy="5543550"/>
          </a:xfrm>
          <a:prstGeom prst="rect">
            <a:avLst/>
          </a:prstGeom>
        </p:spPr>
      </p:pic>
    </p:spTree>
    <p:extLst>
      <p:ext uri="{BB962C8B-B14F-4D97-AF65-F5344CB8AC3E}">
        <p14:creationId xmlns:p14="http://schemas.microsoft.com/office/powerpoint/2010/main" val="23861536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1447800" y="381000"/>
            <a:ext cx="73152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New Directors   </a:t>
            </a:r>
            <a:r>
              <a:rPr lang="en-US" sz="3200" b="1" i="0" u="none" strike="noStrike" cap="none" dirty="0">
                <a:solidFill>
                  <a:schemeClr val="dk2"/>
                </a:solidFill>
                <a:latin typeface="Arial"/>
                <a:ea typeface="Arial"/>
                <a:cs typeface="Arial"/>
                <a:sym typeface="Arial"/>
              </a:rPr>
              <a:t>(2018 - 2020)</a:t>
            </a:r>
            <a:endParaRPr sz="3200" b="1" i="1" u="none" strike="noStrike" cap="none" dirty="0">
              <a:solidFill>
                <a:schemeClr val="dk2"/>
              </a:solidFill>
              <a:latin typeface="Arial"/>
              <a:ea typeface="Arial"/>
              <a:cs typeface="Arial"/>
              <a:sym typeface="Arial"/>
            </a:endParaRPr>
          </a:p>
        </p:txBody>
      </p:sp>
      <p:pic>
        <p:nvPicPr>
          <p:cNvPr id="641" name="Shape 641"/>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
        <p:nvSpPr>
          <p:cNvPr id="8" name="Title 1"/>
          <p:cNvSpPr txBox="1">
            <a:spLocks/>
          </p:cNvSpPr>
          <p:nvPr/>
        </p:nvSpPr>
        <p:spPr>
          <a:xfrm>
            <a:off x="3577403" y="1789467"/>
            <a:ext cx="3932237" cy="989215"/>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9pPr>
          </a:lstStyle>
          <a:p>
            <a:r>
              <a:rPr lang="en-CA" sz="2400" b="1" dirty="0"/>
              <a:t>Sarah McCurdy, ROHT, CRSP</a:t>
            </a:r>
            <a:br>
              <a:rPr lang="en-CA" sz="2400" b="1" dirty="0"/>
            </a:br>
            <a:r>
              <a:rPr lang="en-CA" sz="2400" b="1" dirty="0"/>
              <a:t>ROHT Director – West Canada</a:t>
            </a:r>
          </a:p>
        </p:txBody>
      </p:sp>
      <p:sp>
        <p:nvSpPr>
          <p:cNvPr id="9" name="TextBox 6"/>
          <p:cNvSpPr txBox="1"/>
          <p:nvPr/>
        </p:nvSpPr>
        <p:spPr>
          <a:xfrm>
            <a:off x="3577403" y="3082015"/>
            <a:ext cx="4770184" cy="2893100"/>
          </a:xfrm>
          <a:prstGeom prst="rect">
            <a:avLst/>
          </a:prstGeom>
          <a:noFill/>
        </p:spPr>
        <p:txBody>
          <a:bodyPr wrap="square" rtlCol="0">
            <a:spAutoFit/>
          </a:bodyPr>
          <a:lstStyle/>
          <a:p>
            <a:pPr algn="just"/>
            <a:r>
              <a:rPr lang="en-CA" dirty="0"/>
              <a:t>Sarah McCurdy is an industrial hygienist for Peace River Hydro Partners, at the Site C Dam in Fort St. John, British Columbia.  Ontario native, however, an Alberta resident; Sarah has mainly focused her career in oil and gas, construction and consulting. Sarah graduated from a 3-year Environmental Technology program at Fanshawe College, in London, Ontario and has taken the initiative to finish her Bachelors of Science in Occupational Health and Safety at Columbia Southern University, she is expected to graduate in 2019. Outside of work (and house renovations), Sarah enjoys cheering for the Blue Jays &amp; the Calgary Flames, playing volleyball, and travelling the world.</a:t>
            </a:r>
          </a:p>
        </p:txBody>
      </p:sp>
      <p:pic>
        <p:nvPicPr>
          <p:cNvPr id="10" name="Content Placeholder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 y="1992065"/>
            <a:ext cx="2402450" cy="3717583"/>
          </a:xfrm>
          <a:prstGeom prst="rect">
            <a:avLst/>
          </a:prstGeom>
          <a:noFill/>
          <a:ln>
            <a:noFill/>
          </a:ln>
          <a:effectLst>
            <a:outerShdw blurRad="292100" dist="139700" dir="2700000" algn="tl" rotWithShape="0">
              <a:srgbClr val="333333">
                <a:alpha val="65000"/>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1447800" y="381000"/>
            <a:ext cx="73152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New Directors   </a:t>
            </a:r>
            <a:r>
              <a:rPr lang="en-US" sz="3200" b="1" i="0" u="none" strike="noStrike" cap="none" dirty="0">
                <a:solidFill>
                  <a:schemeClr val="dk2"/>
                </a:solidFill>
                <a:latin typeface="Arial"/>
                <a:ea typeface="Arial"/>
                <a:cs typeface="Arial"/>
                <a:sym typeface="Arial"/>
              </a:rPr>
              <a:t>(2018 - 2021)</a:t>
            </a:r>
            <a:endParaRPr sz="3200" b="1" i="1" u="none" strike="noStrike" cap="none" dirty="0">
              <a:solidFill>
                <a:schemeClr val="dk2"/>
              </a:solidFill>
              <a:latin typeface="Arial"/>
              <a:ea typeface="Arial"/>
              <a:cs typeface="Arial"/>
              <a:sym typeface="Arial"/>
            </a:endParaRPr>
          </a:p>
        </p:txBody>
      </p:sp>
      <p:pic>
        <p:nvPicPr>
          <p:cNvPr id="641" name="Shape 641"/>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
        <p:nvSpPr>
          <p:cNvPr id="8" name="Title 1"/>
          <p:cNvSpPr txBox="1">
            <a:spLocks/>
          </p:cNvSpPr>
          <p:nvPr/>
        </p:nvSpPr>
        <p:spPr>
          <a:xfrm>
            <a:off x="3577403" y="1347024"/>
            <a:ext cx="4770184" cy="989215"/>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9pPr>
          </a:lstStyle>
          <a:p>
            <a:r>
              <a:rPr lang="en-CA" sz="2400" b="1" dirty="0"/>
              <a:t>Richard Quenneville, ROH /CIH </a:t>
            </a:r>
          </a:p>
          <a:p>
            <a:r>
              <a:rPr lang="en-CA" sz="2400" b="1" dirty="0"/>
              <a:t>ROH Director – Ontario</a:t>
            </a:r>
          </a:p>
        </p:txBody>
      </p:sp>
      <p:sp>
        <p:nvSpPr>
          <p:cNvPr id="9" name="TextBox 6"/>
          <p:cNvSpPr txBox="1"/>
          <p:nvPr/>
        </p:nvSpPr>
        <p:spPr>
          <a:xfrm>
            <a:off x="3577403" y="2654312"/>
            <a:ext cx="5389616" cy="3539430"/>
          </a:xfrm>
          <a:prstGeom prst="rect">
            <a:avLst/>
          </a:prstGeom>
          <a:noFill/>
        </p:spPr>
        <p:txBody>
          <a:bodyPr wrap="square" rtlCol="0">
            <a:spAutoFit/>
          </a:bodyPr>
          <a:lstStyle/>
          <a:p>
            <a:r>
              <a:rPr lang="en-CA" dirty="0"/>
              <a:t>Richard Quenneville, B.Sc. (Chem.), is a Certified Industrial Hygienist (CIH) and a Registered Occupational Hygienist (ROH) with over 30 years of experience in occupational hygiene and environment health &amp; safety. He has been a successful external occupational hygiene consultant for the past 14-years.  He is currently, Senior Director of Corporate Services for T. Harris Environmental Management Inc. (THEM).  Before joining THEM, most of his work was in telecommunications, manufacturing and pharmaceutical industries in both union and non-union environments. Richard has thrived in local, regional and international EHS positions for companies such as Nortel Networks and GlaxoSmithKline. </a:t>
            </a:r>
            <a:endParaRPr lang="fr-CA" dirty="0"/>
          </a:p>
          <a:p>
            <a:r>
              <a:rPr lang="en-CA" dirty="0"/>
              <a:t> </a:t>
            </a:r>
            <a:endParaRPr lang="fr-CA" dirty="0"/>
          </a:p>
          <a:p>
            <a:r>
              <a:rPr lang="en-CA" dirty="0"/>
              <a:t>He is a recipient of the OHAO Hugh Nelson Award for Excellence in Occupational Hygiene and past president for the Occupational Hygiene Association of Ontario. </a:t>
            </a:r>
            <a:endParaRPr lang="fr-CA" dirty="0"/>
          </a:p>
        </p:txBody>
      </p:sp>
      <p:pic>
        <p:nvPicPr>
          <p:cNvPr id="2" name="Image 1"/>
          <p:cNvPicPr>
            <a:picLocks noChangeAspect="1"/>
          </p:cNvPicPr>
          <p:nvPr/>
        </p:nvPicPr>
        <p:blipFill rotWithShape="1">
          <a:blip r:embed="rId4"/>
          <a:srcRect l="20363" t="6149" r="20514" b="12803"/>
          <a:stretch/>
        </p:blipFill>
        <p:spPr>
          <a:xfrm>
            <a:off x="277199" y="2336239"/>
            <a:ext cx="3020940" cy="3105928"/>
          </a:xfrm>
          <a:prstGeom prst="rect">
            <a:avLst/>
          </a:prstGeom>
        </p:spPr>
      </p:pic>
    </p:spTree>
    <p:extLst>
      <p:ext uri="{BB962C8B-B14F-4D97-AF65-F5344CB8AC3E}">
        <p14:creationId xmlns:p14="http://schemas.microsoft.com/office/powerpoint/2010/main" val="6402060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1447800" y="381000"/>
            <a:ext cx="73152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New Directors   </a:t>
            </a:r>
            <a:r>
              <a:rPr lang="en-US" sz="3200" b="1" i="0" u="none" strike="noStrike" cap="none" dirty="0">
                <a:solidFill>
                  <a:schemeClr val="dk2"/>
                </a:solidFill>
                <a:latin typeface="Arial"/>
                <a:ea typeface="Arial"/>
                <a:cs typeface="Arial"/>
                <a:sym typeface="Arial"/>
              </a:rPr>
              <a:t>(2018 - 2021)</a:t>
            </a:r>
            <a:endParaRPr sz="3200" b="1" i="1" u="none" strike="noStrike" cap="none" dirty="0">
              <a:solidFill>
                <a:schemeClr val="dk2"/>
              </a:solidFill>
              <a:latin typeface="Arial"/>
              <a:ea typeface="Arial"/>
              <a:cs typeface="Arial"/>
              <a:sym typeface="Arial"/>
            </a:endParaRPr>
          </a:p>
        </p:txBody>
      </p:sp>
      <p:pic>
        <p:nvPicPr>
          <p:cNvPr id="641" name="Shape 641"/>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
        <p:nvSpPr>
          <p:cNvPr id="8" name="Title 1"/>
          <p:cNvSpPr txBox="1">
            <a:spLocks/>
          </p:cNvSpPr>
          <p:nvPr/>
        </p:nvSpPr>
        <p:spPr>
          <a:xfrm>
            <a:off x="3577403" y="1347024"/>
            <a:ext cx="4770184" cy="989215"/>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9pPr>
          </a:lstStyle>
          <a:p>
            <a:r>
              <a:rPr lang="en-CA" sz="2400" b="1" dirty="0"/>
              <a:t>Marc-André Lavoie, ROH  </a:t>
            </a:r>
          </a:p>
          <a:p>
            <a:r>
              <a:rPr lang="en-CA" sz="2400" b="1" dirty="0"/>
              <a:t>ROH Director – Quebec</a:t>
            </a:r>
          </a:p>
        </p:txBody>
      </p:sp>
      <p:pic>
        <p:nvPicPr>
          <p:cNvPr id="3" name="Image 2"/>
          <p:cNvPicPr>
            <a:picLocks noChangeAspect="1"/>
          </p:cNvPicPr>
          <p:nvPr/>
        </p:nvPicPr>
        <p:blipFill>
          <a:blip r:embed="rId4"/>
          <a:stretch>
            <a:fillRect/>
          </a:stretch>
        </p:blipFill>
        <p:spPr>
          <a:xfrm>
            <a:off x="144462" y="2519026"/>
            <a:ext cx="3055863" cy="3055863"/>
          </a:xfrm>
          <a:prstGeom prst="rect">
            <a:avLst/>
          </a:prstGeom>
        </p:spPr>
      </p:pic>
      <p:pic>
        <p:nvPicPr>
          <p:cNvPr id="4" name="Image 3"/>
          <p:cNvPicPr>
            <a:picLocks noChangeAspect="1"/>
          </p:cNvPicPr>
          <p:nvPr/>
        </p:nvPicPr>
        <p:blipFill rotWithShape="1">
          <a:blip r:embed="rId5"/>
          <a:srcRect l="3579" t="15826" r="31099" b="17440"/>
          <a:stretch/>
        </p:blipFill>
        <p:spPr>
          <a:xfrm>
            <a:off x="3392128" y="2336239"/>
            <a:ext cx="5633885" cy="4316704"/>
          </a:xfrm>
          <a:prstGeom prst="rect">
            <a:avLst/>
          </a:prstGeom>
        </p:spPr>
      </p:pic>
    </p:spTree>
    <p:extLst>
      <p:ext uri="{BB962C8B-B14F-4D97-AF65-F5344CB8AC3E}">
        <p14:creationId xmlns:p14="http://schemas.microsoft.com/office/powerpoint/2010/main" val="3588529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1447800" y="381000"/>
            <a:ext cx="73152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New Directors   </a:t>
            </a:r>
            <a:r>
              <a:rPr lang="en-US" sz="3200" b="1" i="0" u="none" strike="noStrike" cap="none" dirty="0">
                <a:solidFill>
                  <a:schemeClr val="dk2"/>
                </a:solidFill>
                <a:latin typeface="Arial"/>
                <a:ea typeface="Arial"/>
                <a:cs typeface="Arial"/>
                <a:sym typeface="Arial"/>
              </a:rPr>
              <a:t>(2018 - 2021)</a:t>
            </a:r>
            <a:endParaRPr sz="3200" b="1" i="1" u="none" strike="noStrike" cap="none" dirty="0">
              <a:solidFill>
                <a:schemeClr val="dk2"/>
              </a:solidFill>
              <a:latin typeface="Arial"/>
              <a:ea typeface="Arial"/>
              <a:cs typeface="Arial"/>
              <a:sym typeface="Arial"/>
            </a:endParaRPr>
          </a:p>
        </p:txBody>
      </p:sp>
      <p:pic>
        <p:nvPicPr>
          <p:cNvPr id="641" name="Shape 641"/>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
        <p:nvSpPr>
          <p:cNvPr id="8" name="Title 1"/>
          <p:cNvSpPr txBox="1">
            <a:spLocks/>
          </p:cNvSpPr>
          <p:nvPr/>
        </p:nvSpPr>
        <p:spPr>
          <a:xfrm>
            <a:off x="3577403" y="1347024"/>
            <a:ext cx="4770184" cy="989215"/>
          </a:xfrm>
          <a:prstGeom prst="rect">
            <a:avLst/>
          </a:prstGeom>
          <a:noFill/>
          <a:ln>
            <a:noFill/>
          </a:ln>
        </p:spPr>
        <p:txBody>
          <a:bodyPr spcFirstLastPara="1" wrap="square" lIns="91425" tIns="45700" rIns="91425" bIns="45700" anchor="ctr"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4200" b="0" i="0" u="none" strike="noStrike" cap="none">
                <a:solidFill>
                  <a:schemeClr val="dk2"/>
                </a:solidFill>
                <a:latin typeface="Arial"/>
                <a:ea typeface="Arial"/>
                <a:cs typeface="Arial"/>
                <a:sym typeface="Arial"/>
              </a:defRPr>
            </a:lvl9pPr>
          </a:lstStyle>
          <a:p>
            <a:r>
              <a:rPr lang="en-CA" sz="2400" b="1" dirty="0"/>
              <a:t>Shamini Samuel, ROH, CIH, CSP </a:t>
            </a:r>
          </a:p>
          <a:p>
            <a:r>
              <a:rPr lang="en-CA" sz="2400" b="1" dirty="0"/>
              <a:t>ROH Director – West</a:t>
            </a:r>
          </a:p>
        </p:txBody>
      </p:sp>
      <p:pic>
        <p:nvPicPr>
          <p:cNvPr id="7" name="Shape 280"/>
          <p:cNvPicPr preferRelativeResize="0"/>
          <p:nvPr/>
        </p:nvPicPr>
        <p:blipFill rotWithShape="1">
          <a:blip r:embed="rId4">
            <a:alphaModFix/>
          </a:blip>
          <a:srcRect/>
          <a:stretch/>
        </p:blipFill>
        <p:spPr>
          <a:xfrm>
            <a:off x="382082" y="2546264"/>
            <a:ext cx="2582344" cy="3249852"/>
          </a:xfrm>
          <a:prstGeom prst="rect">
            <a:avLst/>
          </a:prstGeom>
          <a:noFill/>
          <a:ln>
            <a:noFill/>
          </a:ln>
        </p:spPr>
      </p:pic>
      <p:pic>
        <p:nvPicPr>
          <p:cNvPr id="2" name="Image 1"/>
          <p:cNvPicPr>
            <a:picLocks noChangeAspect="1"/>
          </p:cNvPicPr>
          <p:nvPr/>
        </p:nvPicPr>
        <p:blipFill rotWithShape="1">
          <a:blip r:embed="rId5"/>
          <a:srcRect l="3579" t="17036" r="22480" b="8165"/>
          <a:stretch/>
        </p:blipFill>
        <p:spPr>
          <a:xfrm>
            <a:off x="3262534" y="2361607"/>
            <a:ext cx="5733982" cy="4350322"/>
          </a:xfrm>
          <a:prstGeom prst="rect">
            <a:avLst/>
          </a:prstGeom>
        </p:spPr>
      </p:pic>
    </p:spTree>
    <p:extLst>
      <p:ext uri="{BB962C8B-B14F-4D97-AF65-F5344CB8AC3E}">
        <p14:creationId xmlns:p14="http://schemas.microsoft.com/office/powerpoint/2010/main" val="1987797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Shape 649"/>
          <p:cNvSpPr txBox="1">
            <a:spLocks noGrp="1"/>
          </p:cNvSpPr>
          <p:nvPr>
            <p:ph type="title"/>
          </p:nvPr>
        </p:nvSpPr>
        <p:spPr>
          <a:xfrm>
            <a:off x="1516063" y="304800"/>
            <a:ext cx="7620000" cy="1219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1" i="0" u="none" strike="noStrike" cap="none">
                <a:solidFill>
                  <a:schemeClr val="dk2"/>
                </a:solidFill>
                <a:latin typeface="Arial"/>
                <a:ea typeface="Arial"/>
                <a:cs typeface="Arial"/>
                <a:sym typeface="Arial"/>
              </a:rPr>
              <a:t>Outgoing Directors</a:t>
            </a:r>
            <a:endParaRPr/>
          </a:p>
        </p:txBody>
      </p:sp>
      <p:pic>
        <p:nvPicPr>
          <p:cNvPr id="650" name="Shape 650"/>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
        <p:nvSpPr>
          <p:cNvPr id="651" name="Shape 651"/>
          <p:cNvSpPr txBox="1"/>
          <p:nvPr/>
        </p:nvSpPr>
        <p:spPr>
          <a:xfrm>
            <a:off x="449263" y="1895109"/>
            <a:ext cx="8686800"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2"/>
              </a:buClr>
              <a:buSzPts val="3200"/>
              <a:buFont typeface="Noto Sans Symbols"/>
              <a:buNone/>
            </a:pPr>
            <a:r>
              <a:rPr lang="en-US" sz="3200" b="1" dirty="0">
                <a:solidFill>
                  <a:schemeClr val="dk2"/>
                </a:solidFill>
                <a:latin typeface="Arial"/>
                <a:ea typeface="Arial"/>
                <a:cs typeface="Arial"/>
                <a:sym typeface="Arial"/>
              </a:rPr>
              <a:t>Yang Ting Shek, ROH (Ontario)</a:t>
            </a:r>
            <a:endParaRPr dirty="0"/>
          </a:p>
          <a:p>
            <a:pPr marL="0" marR="0" lvl="0" indent="0" algn="l" rtl="0">
              <a:spcBef>
                <a:spcPts val="0"/>
              </a:spcBef>
              <a:spcAft>
                <a:spcPts val="0"/>
              </a:spcAft>
              <a:buClr>
                <a:schemeClr val="dk2"/>
              </a:buClr>
              <a:buSzPts val="3200"/>
              <a:buFont typeface="Noto Sans Symbols"/>
              <a:buNone/>
            </a:pPr>
            <a:endParaRPr sz="3200" b="1" dirty="0">
              <a:solidFill>
                <a:schemeClr val="dk2"/>
              </a:solidFill>
              <a:latin typeface="Arial"/>
              <a:ea typeface="Arial"/>
              <a:cs typeface="Arial"/>
              <a:sym typeface="Arial"/>
            </a:endParaRPr>
          </a:p>
          <a:p>
            <a:pPr marL="0" marR="0" lvl="0" indent="0" algn="l" rtl="0">
              <a:spcBef>
                <a:spcPts val="0"/>
              </a:spcBef>
              <a:spcAft>
                <a:spcPts val="0"/>
              </a:spcAft>
              <a:buClr>
                <a:schemeClr val="dk2"/>
              </a:buClr>
              <a:buSzPts val="3200"/>
              <a:buFont typeface="Noto Sans Symbols"/>
              <a:buNone/>
            </a:pPr>
            <a:endParaRPr lang="en-US" sz="3200" b="1" dirty="0">
              <a:solidFill>
                <a:schemeClr val="dk2"/>
              </a:solidFill>
              <a:latin typeface="Arial"/>
              <a:ea typeface="Arial"/>
              <a:cs typeface="Arial"/>
              <a:sym typeface="Arial"/>
            </a:endParaRPr>
          </a:p>
          <a:p>
            <a:pPr marL="0" marR="0" lvl="0" indent="0" algn="l" rtl="0">
              <a:spcBef>
                <a:spcPts val="0"/>
              </a:spcBef>
              <a:spcAft>
                <a:spcPts val="0"/>
              </a:spcAft>
              <a:buClr>
                <a:schemeClr val="dk2"/>
              </a:buClr>
              <a:buSzPts val="3200"/>
              <a:buFont typeface="Noto Sans Symbols"/>
              <a:buNone/>
            </a:pPr>
            <a:endParaRPr lang="en-US" sz="2000" b="1" dirty="0">
              <a:solidFill>
                <a:schemeClr val="dk2"/>
              </a:solidFill>
              <a:latin typeface="Arial"/>
              <a:ea typeface="Arial"/>
              <a:cs typeface="Arial"/>
              <a:sym typeface="Arial"/>
            </a:endParaRPr>
          </a:p>
          <a:p>
            <a:pPr marL="0" marR="0" lvl="0" indent="0" algn="l" rtl="0">
              <a:spcBef>
                <a:spcPts val="0"/>
              </a:spcBef>
              <a:spcAft>
                <a:spcPts val="0"/>
              </a:spcAft>
              <a:buClr>
                <a:schemeClr val="dk2"/>
              </a:buClr>
              <a:buSzPts val="3200"/>
              <a:buFont typeface="Noto Sans Symbols"/>
              <a:buNone/>
            </a:pPr>
            <a:r>
              <a:rPr lang="en-US" sz="3200" b="1" dirty="0">
                <a:solidFill>
                  <a:schemeClr val="dk2"/>
                </a:solidFill>
                <a:latin typeface="Arial"/>
                <a:ea typeface="Arial"/>
                <a:cs typeface="Arial"/>
                <a:sym typeface="Arial"/>
              </a:rPr>
              <a:t>Capucine Ouellet, ROH (Quebec)</a:t>
            </a:r>
          </a:p>
          <a:p>
            <a:pPr marL="0" marR="0" lvl="0" indent="0" algn="l" rtl="0">
              <a:spcBef>
                <a:spcPts val="0"/>
              </a:spcBef>
              <a:spcAft>
                <a:spcPts val="0"/>
              </a:spcAft>
              <a:buClr>
                <a:schemeClr val="dk2"/>
              </a:buClr>
              <a:buSzPts val="3200"/>
              <a:buFont typeface="Noto Sans Symbols"/>
              <a:buNone/>
            </a:pPr>
            <a:endParaRPr lang="en-US" sz="3200" b="1" dirty="0">
              <a:solidFill>
                <a:schemeClr val="dk2"/>
              </a:solidFill>
            </a:endParaRPr>
          </a:p>
          <a:p>
            <a:pPr marL="0" marR="0" lvl="0" indent="0" algn="l" rtl="0">
              <a:spcBef>
                <a:spcPts val="0"/>
              </a:spcBef>
              <a:spcAft>
                <a:spcPts val="0"/>
              </a:spcAft>
              <a:buClr>
                <a:schemeClr val="dk2"/>
              </a:buClr>
              <a:buSzPts val="3200"/>
              <a:buFont typeface="Noto Sans Symbols"/>
              <a:buNone/>
            </a:pPr>
            <a:endParaRPr lang="en-US" sz="4400" b="1" dirty="0">
              <a:solidFill>
                <a:schemeClr val="dk2"/>
              </a:solidFill>
            </a:endParaRPr>
          </a:p>
          <a:p>
            <a:pPr marL="0" marR="0" lvl="0" indent="0" algn="l" rtl="0">
              <a:spcBef>
                <a:spcPts val="0"/>
              </a:spcBef>
              <a:spcAft>
                <a:spcPts val="0"/>
              </a:spcAft>
              <a:buClr>
                <a:schemeClr val="dk2"/>
              </a:buClr>
              <a:buSzPts val="3200"/>
              <a:buFont typeface="Noto Sans Symbols"/>
              <a:buNone/>
            </a:pPr>
            <a:r>
              <a:rPr lang="en-US" sz="3200" b="1" dirty="0">
                <a:solidFill>
                  <a:schemeClr val="dk2"/>
                </a:solidFill>
                <a:latin typeface="Arial"/>
                <a:ea typeface="Arial"/>
                <a:cs typeface="Arial"/>
                <a:sym typeface="Arial"/>
              </a:rPr>
              <a:t>Harvey Wong, ROHT (West)</a:t>
            </a:r>
            <a:endParaRPr sz="3200" b="1" dirty="0">
              <a:solidFill>
                <a:schemeClr val="dk2"/>
              </a:solidFill>
              <a:latin typeface="Arial"/>
              <a:ea typeface="Arial"/>
              <a:cs typeface="Arial"/>
              <a:sym typeface="Arial"/>
            </a:endParaRPr>
          </a:p>
        </p:txBody>
      </p:sp>
      <p:pic>
        <p:nvPicPr>
          <p:cNvPr id="7" name="Shape 273" descr="http://m.c.lnkd.licdn.com/media/p/7/000/25a/2ea/1e74440.jpg"/>
          <p:cNvPicPr preferRelativeResize="0"/>
          <p:nvPr/>
        </p:nvPicPr>
        <p:blipFill rotWithShape="1">
          <a:blip r:embed="rId4">
            <a:alphaModFix/>
          </a:blip>
          <a:srcRect l="24776" t="12182" r="1377" b="4745"/>
          <a:stretch/>
        </p:blipFill>
        <p:spPr>
          <a:xfrm>
            <a:off x="7268630" y="5023865"/>
            <a:ext cx="1394038" cy="1527175"/>
          </a:xfrm>
          <a:prstGeom prst="rect">
            <a:avLst/>
          </a:prstGeom>
          <a:noFill/>
          <a:ln>
            <a:noFill/>
          </a:ln>
        </p:spPr>
      </p:pic>
      <p:pic>
        <p:nvPicPr>
          <p:cNvPr id="8" name="Shape 278"/>
          <p:cNvPicPr preferRelativeResize="0"/>
          <p:nvPr/>
        </p:nvPicPr>
        <p:blipFill rotWithShape="1">
          <a:blip r:embed="rId5">
            <a:alphaModFix/>
          </a:blip>
          <a:srcRect/>
          <a:stretch/>
        </p:blipFill>
        <p:spPr>
          <a:xfrm>
            <a:off x="7251291" y="3147030"/>
            <a:ext cx="1428717" cy="1527048"/>
          </a:xfrm>
          <a:prstGeom prst="rect">
            <a:avLst/>
          </a:prstGeom>
          <a:noFill/>
          <a:ln>
            <a:noFill/>
          </a:ln>
        </p:spPr>
      </p:pic>
      <p:pic>
        <p:nvPicPr>
          <p:cNvPr id="9" name="Shape 279"/>
          <p:cNvPicPr preferRelativeResize="0"/>
          <p:nvPr/>
        </p:nvPicPr>
        <p:blipFill rotWithShape="1">
          <a:blip r:embed="rId6">
            <a:alphaModFix/>
          </a:blip>
          <a:srcRect/>
          <a:stretch/>
        </p:blipFill>
        <p:spPr>
          <a:xfrm>
            <a:off x="7251291" y="1131585"/>
            <a:ext cx="1353312" cy="1527048"/>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p:nvPr/>
        </p:nvSpPr>
        <p:spPr>
          <a:xfrm>
            <a:off x="1447800" y="457200"/>
            <a:ext cx="7696200" cy="990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2"/>
              </a:buClr>
              <a:buSzPts val="3800"/>
              <a:buFont typeface="Noto Sans Symbols"/>
              <a:buNone/>
            </a:pPr>
            <a:r>
              <a:rPr lang="en-US" sz="3800" b="1">
                <a:solidFill>
                  <a:schemeClr val="dk2"/>
                </a:solidFill>
                <a:latin typeface="Arial"/>
                <a:ea typeface="Arial"/>
                <a:cs typeface="Arial"/>
                <a:sym typeface="Arial"/>
              </a:rPr>
              <a:t>Members’ Discussion &amp;</a:t>
            </a:r>
            <a:endParaRPr/>
          </a:p>
          <a:p>
            <a:pPr marL="0" marR="0" lvl="0" indent="0" algn="l" rtl="0">
              <a:spcBef>
                <a:spcPts val="0"/>
              </a:spcBef>
              <a:spcAft>
                <a:spcPts val="0"/>
              </a:spcAft>
              <a:buClr>
                <a:schemeClr val="dk2"/>
              </a:buClr>
              <a:buSzPts val="3800"/>
              <a:buFont typeface="Noto Sans Symbols"/>
              <a:buNone/>
            </a:pPr>
            <a:r>
              <a:rPr lang="en-US" sz="3800" b="1">
                <a:solidFill>
                  <a:schemeClr val="dk2"/>
                </a:solidFill>
                <a:latin typeface="Arial"/>
                <a:ea typeface="Arial"/>
                <a:cs typeface="Arial"/>
                <a:sym typeface="Arial"/>
              </a:rPr>
              <a:t>Other Business</a:t>
            </a:r>
            <a:endParaRPr sz="3800" b="1">
              <a:solidFill>
                <a:schemeClr val="dk2"/>
              </a:solidFill>
              <a:latin typeface="Arial"/>
              <a:ea typeface="Arial"/>
              <a:cs typeface="Arial"/>
              <a:sym typeface="Arial"/>
            </a:endParaRPr>
          </a:p>
        </p:txBody>
      </p:sp>
      <p:sp>
        <p:nvSpPr>
          <p:cNvPr id="660" name="Shape 660"/>
          <p:cNvSpPr/>
          <p:nvPr/>
        </p:nvSpPr>
        <p:spPr>
          <a:xfrm>
            <a:off x="1447800" y="1676400"/>
            <a:ext cx="7391400" cy="4114800"/>
          </a:xfrm>
          <a:prstGeom prst="rect">
            <a:avLst/>
          </a:prstGeom>
          <a:noFill/>
          <a:ln>
            <a:noFill/>
          </a:ln>
        </p:spPr>
        <p:txBody>
          <a:bodyPr spcFirstLastPara="1" wrap="square" lIns="91425" tIns="45700" rIns="91425" bIns="45700" anchor="t" anchorCtr="0">
            <a:noAutofit/>
          </a:bodyPr>
          <a:lstStyle/>
          <a:p>
            <a:pPr marL="571500" marR="0" lvl="0" indent="-464819" algn="l" rtl="0">
              <a:spcBef>
                <a:spcPts val="0"/>
              </a:spcBef>
              <a:spcAft>
                <a:spcPts val="0"/>
              </a:spcAft>
              <a:buClr>
                <a:schemeClr val="dk2"/>
              </a:buClr>
              <a:buSzPts val="1680"/>
              <a:buFont typeface="Noto Sans Symbols"/>
              <a:buNone/>
            </a:pPr>
            <a:endParaRPr sz="2400">
              <a:solidFill>
                <a:schemeClr val="dk2"/>
              </a:solidFill>
              <a:latin typeface="Arial"/>
              <a:ea typeface="Arial"/>
              <a:cs typeface="Arial"/>
              <a:sym typeface="Arial"/>
            </a:endParaRPr>
          </a:p>
        </p:txBody>
      </p:sp>
      <p:pic>
        <p:nvPicPr>
          <p:cNvPr id="661" name="Shape 661" descr="http://www.holisticsquid.com/holistickidwordpress/wp-content/uploads/2012/08/Questions1.jpg"/>
          <p:cNvPicPr preferRelativeResize="0"/>
          <p:nvPr/>
        </p:nvPicPr>
        <p:blipFill rotWithShape="1">
          <a:blip r:embed="rId3">
            <a:alphaModFix/>
          </a:blip>
          <a:srcRect/>
          <a:stretch/>
        </p:blipFill>
        <p:spPr>
          <a:xfrm>
            <a:off x="1591408" y="2057400"/>
            <a:ext cx="6925634" cy="4572000"/>
          </a:xfrm>
          <a:prstGeom prst="rect">
            <a:avLst/>
          </a:prstGeom>
          <a:noFill/>
          <a:ln>
            <a:noFill/>
          </a:ln>
        </p:spPr>
      </p:pic>
      <p:sp>
        <p:nvSpPr>
          <p:cNvPr id="662" name="Shape 662"/>
          <p:cNvSpPr txBox="1"/>
          <p:nvPr/>
        </p:nvSpPr>
        <p:spPr>
          <a:xfrm>
            <a:off x="1600200" y="1600200"/>
            <a:ext cx="7010400" cy="4114800"/>
          </a:xfrm>
          <a:prstGeom prst="rect">
            <a:avLst/>
          </a:prstGeom>
          <a:noFill/>
          <a:ln>
            <a:noFill/>
          </a:ln>
        </p:spPr>
        <p:txBody>
          <a:bodyPr spcFirstLastPara="1" wrap="square" lIns="91425" tIns="45700" rIns="91425" bIns="45700" anchor="t" anchorCtr="0">
            <a:noAutofit/>
          </a:bodyPr>
          <a:lstStyle/>
          <a:p>
            <a:pPr marL="342900" marR="0" lvl="0" indent="-209550" algn="l" rtl="0">
              <a:spcBef>
                <a:spcPts val="0"/>
              </a:spcBef>
              <a:spcAft>
                <a:spcPts val="0"/>
              </a:spcAft>
              <a:buClr>
                <a:srgbClr val="C00000"/>
              </a:buClr>
              <a:buSzPts val="2100"/>
              <a:buFont typeface="Noto Sans Symbols"/>
              <a:buNone/>
            </a:pPr>
            <a:endParaRPr sz="3000">
              <a:solidFill>
                <a:schemeClr val="dk2"/>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1524000" y="190500"/>
            <a:ext cx="7620000" cy="152717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President's Report</a:t>
            </a:r>
            <a:br>
              <a:rPr lang="en-US" sz="4000" b="1" i="0" u="none" strike="noStrike" cap="none" dirty="0">
                <a:solidFill>
                  <a:schemeClr val="dk2"/>
                </a:solidFill>
                <a:latin typeface="Arial"/>
                <a:ea typeface="Arial"/>
                <a:cs typeface="Arial"/>
                <a:sym typeface="Arial"/>
              </a:rPr>
            </a:br>
            <a:r>
              <a:rPr lang="en-US" sz="2800" b="1" i="0" u="none" strike="noStrike" cap="none" dirty="0">
                <a:solidFill>
                  <a:schemeClr val="dk2"/>
                </a:solidFill>
                <a:latin typeface="Arial"/>
                <a:ea typeface="Arial"/>
                <a:cs typeface="Arial"/>
                <a:sym typeface="Arial"/>
              </a:rPr>
              <a:t>2017-2018 Board of Directors</a:t>
            </a:r>
            <a:endParaRPr dirty="0"/>
          </a:p>
        </p:txBody>
      </p:sp>
      <p:pic>
        <p:nvPicPr>
          <p:cNvPr id="261" name="Shape 261"/>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pic>
        <p:nvPicPr>
          <p:cNvPr id="262" name="Shape 262" descr="K keill"/>
          <p:cNvPicPr preferRelativeResize="0"/>
          <p:nvPr/>
        </p:nvPicPr>
        <p:blipFill rotWithShape="1">
          <a:blip r:embed="rId4">
            <a:alphaModFix/>
          </a:blip>
          <a:srcRect l="5533" b="14285"/>
          <a:stretch/>
        </p:blipFill>
        <p:spPr>
          <a:xfrm>
            <a:off x="287993" y="4187952"/>
            <a:ext cx="1341870" cy="1527048"/>
          </a:xfrm>
          <a:prstGeom prst="rect">
            <a:avLst/>
          </a:prstGeom>
          <a:noFill/>
          <a:ln>
            <a:noFill/>
          </a:ln>
        </p:spPr>
      </p:pic>
      <p:sp>
        <p:nvSpPr>
          <p:cNvPr id="263" name="Shape 263"/>
          <p:cNvSpPr txBox="1"/>
          <p:nvPr/>
        </p:nvSpPr>
        <p:spPr>
          <a:xfrm>
            <a:off x="5781843" y="5687095"/>
            <a:ext cx="1500120"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Arial"/>
                <a:ea typeface="Arial"/>
                <a:cs typeface="Arial"/>
                <a:sym typeface="Arial"/>
              </a:rPr>
              <a:t>Richard Blais</a:t>
            </a:r>
            <a:endParaRPr sz="1500" b="1" i="0" u="none" strike="noStrike" cap="none" dirty="0">
              <a:solidFill>
                <a:schemeClr val="dk2"/>
              </a:solidFill>
              <a:latin typeface="Arial"/>
              <a:ea typeface="Arial"/>
              <a:cs typeface="Arial"/>
              <a:sym typeface="Arial"/>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Arial"/>
                <a:ea typeface="Arial"/>
                <a:cs typeface="Arial"/>
                <a:sym typeface="Arial"/>
              </a:rPr>
              <a:t>ROH-Atlantic Provinces</a:t>
            </a:r>
            <a:endParaRPr dirty="0"/>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Arial Narrow"/>
                <a:ea typeface="Arial Narrow"/>
                <a:cs typeface="Arial Narrow"/>
                <a:sym typeface="Arial Narrow"/>
              </a:rPr>
              <a:t>(2017-2019)</a:t>
            </a:r>
            <a:r>
              <a:rPr lang="en-US" sz="1200" b="0" i="0" u="none" strike="noStrike" cap="none" dirty="0">
                <a:solidFill>
                  <a:schemeClr val="dk2"/>
                </a:solidFill>
                <a:latin typeface="Arial"/>
                <a:ea typeface="Arial"/>
                <a:cs typeface="Arial"/>
                <a:sym typeface="Arial"/>
              </a:rPr>
              <a:t>   </a:t>
            </a:r>
            <a:endParaRPr sz="1200" b="0" i="0" u="none" strike="noStrike" cap="none" dirty="0">
              <a:solidFill>
                <a:schemeClr val="dk2"/>
              </a:solidFill>
              <a:latin typeface="Arial"/>
              <a:ea typeface="Arial"/>
              <a:cs typeface="Arial"/>
              <a:sym typeface="Arial"/>
            </a:endParaRPr>
          </a:p>
        </p:txBody>
      </p:sp>
      <p:sp>
        <p:nvSpPr>
          <p:cNvPr id="264" name="Shape 264"/>
          <p:cNvSpPr txBox="1"/>
          <p:nvPr/>
        </p:nvSpPr>
        <p:spPr>
          <a:xfrm>
            <a:off x="3663949" y="5715000"/>
            <a:ext cx="197485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Yang Ting Shek </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ROH-Ontario</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(2015-2018)</a:t>
            </a:r>
            <a:r>
              <a:rPr lang="en-US" sz="1200" b="0" i="0" u="none" strike="noStrike" cap="none">
                <a:solidFill>
                  <a:schemeClr val="dk2"/>
                </a:solidFill>
                <a:latin typeface="Arial"/>
                <a:ea typeface="Arial"/>
                <a:cs typeface="Arial"/>
                <a:sym typeface="Arial"/>
              </a:rPr>
              <a:t>  </a:t>
            </a:r>
            <a:endParaRPr/>
          </a:p>
        </p:txBody>
      </p:sp>
      <p:sp>
        <p:nvSpPr>
          <p:cNvPr id="265" name="Shape 265"/>
          <p:cNvSpPr txBox="1"/>
          <p:nvPr/>
        </p:nvSpPr>
        <p:spPr>
          <a:xfrm>
            <a:off x="1884863" y="3153500"/>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Shamini Samuel</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ROH-Central </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&amp; Western Prov.</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(2015-2018)</a:t>
            </a:r>
            <a:r>
              <a:rPr lang="en-US" sz="1200" b="0" i="0" u="none" strike="noStrike" cap="none">
                <a:solidFill>
                  <a:schemeClr val="dk2"/>
                </a:solidFill>
                <a:latin typeface="Arial"/>
                <a:ea typeface="Arial"/>
                <a:cs typeface="Arial"/>
                <a:sym typeface="Arial"/>
              </a:rPr>
              <a:t>  </a:t>
            </a:r>
            <a:endParaRPr/>
          </a:p>
        </p:txBody>
      </p:sp>
      <p:sp>
        <p:nvSpPr>
          <p:cNvPr id="266" name="Shape 266"/>
          <p:cNvSpPr txBox="1"/>
          <p:nvPr/>
        </p:nvSpPr>
        <p:spPr>
          <a:xfrm>
            <a:off x="107950" y="5715000"/>
            <a:ext cx="167640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Ken Keill</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ROHT-Eastern</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(2017-2019)</a:t>
            </a:r>
            <a:r>
              <a:rPr lang="en-US" sz="1200" b="0" i="0" u="none" strike="noStrike" cap="none">
                <a:solidFill>
                  <a:schemeClr val="dk2"/>
                </a:solidFill>
                <a:latin typeface="Arial"/>
                <a:ea typeface="Arial"/>
                <a:cs typeface="Arial"/>
                <a:sym typeface="Arial"/>
              </a:rPr>
              <a:t> </a:t>
            </a:r>
            <a:endParaRPr sz="1200" b="0" i="0" u="none" strike="noStrike" cap="none">
              <a:solidFill>
                <a:schemeClr val="dk2"/>
              </a:solidFill>
              <a:latin typeface="Arial"/>
              <a:ea typeface="Arial"/>
              <a:cs typeface="Arial"/>
              <a:sym typeface="Arial"/>
            </a:endParaRPr>
          </a:p>
        </p:txBody>
      </p:sp>
      <p:sp>
        <p:nvSpPr>
          <p:cNvPr id="267" name="Shape 267"/>
          <p:cNvSpPr txBox="1"/>
          <p:nvPr/>
        </p:nvSpPr>
        <p:spPr>
          <a:xfrm>
            <a:off x="7549737" y="3143860"/>
            <a:ext cx="1493837" cy="68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René Leblanc</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ROH-Quebec</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(2017-2019)</a:t>
            </a:r>
            <a:r>
              <a:rPr lang="en-US" sz="1200" b="0" i="0" u="none" strike="noStrike" cap="none">
                <a:solidFill>
                  <a:schemeClr val="dk2"/>
                </a:solidFill>
                <a:latin typeface="Arial"/>
                <a:ea typeface="Arial"/>
                <a:cs typeface="Arial"/>
                <a:sym typeface="Arial"/>
              </a:rPr>
              <a:t> </a:t>
            </a:r>
            <a:endParaRPr sz="1200" b="0" i="0" u="none" strike="noStrike" cap="none">
              <a:solidFill>
                <a:schemeClr val="dk2"/>
              </a:solidFill>
              <a:latin typeface="Arial"/>
              <a:ea typeface="Arial"/>
              <a:cs typeface="Arial"/>
              <a:sym typeface="Arial"/>
            </a:endParaRPr>
          </a:p>
        </p:txBody>
      </p:sp>
      <p:sp>
        <p:nvSpPr>
          <p:cNvPr id="268" name="Shape 268"/>
          <p:cNvSpPr txBox="1"/>
          <p:nvPr/>
        </p:nvSpPr>
        <p:spPr>
          <a:xfrm>
            <a:off x="5586480" y="3152775"/>
            <a:ext cx="182880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Capucine Ouellet</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ROH-Quebec</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(2015-2018)</a:t>
            </a:r>
            <a:r>
              <a:rPr lang="en-US" sz="1200" b="0" i="0" u="none" strike="noStrike" cap="none">
                <a:solidFill>
                  <a:schemeClr val="dk2"/>
                </a:solidFill>
                <a:latin typeface="Arial"/>
                <a:ea typeface="Arial"/>
                <a:cs typeface="Arial"/>
                <a:sym typeface="Arial"/>
              </a:rPr>
              <a:t>  </a:t>
            </a:r>
            <a:endParaRPr/>
          </a:p>
        </p:txBody>
      </p:sp>
      <p:sp>
        <p:nvSpPr>
          <p:cNvPr id="269" name="Shape 269"/>
          <p:cNvSpPr txBox="1"/>
          <p:nvPr/>
        </p:nvSpPr>
        <p:spPr>
          <a:xfrm>
            <a:off x="271461" y="3152775"/>
            <a:ext cx="1384343"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Arial"/>
                <a:ea typeface="Arial"/>
                <a:cs typeface="Arial"/>
                <a:sym typeface="Arial"/>
              </a:rPr>
              <a:t>Michele Kutz</a:t>
            </a:r>
            <a:endParaRPr sz="1200" b="1" i="0" u="none" strike="noStrike" cap="none" dirty="0">
              <a:solidFill>
                <a:schemeClr val="dk2"/>
              </a:solidFill>
              <a:latin typeface="Arial"/>
              <a:ea typeface="Arial"/>
              <a:cs typeface="Arial"/>
              <a:sym typeface="Arial"/>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Arial"/>
                <a:ea typeface="Arial"/>
                <a:cs typeface="Arial"/>
                <a:sym typeface="Arial"/>
              </a:rPr>
              <a:t>ROH-Central </a:t>
            </a:r>
            <a:endParaRPr dirty="0"/>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Arial"/>
                <a:ea typeface="Arial"/>
                <a:cs typeface="Arial"/>
                <a:sym typeface="Arial"/>
              </a:rPr>
              <a:t>&amp; Western Prov.</a:t>
            </a:r>
            <a:endParaRPr dirty="0"/>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Arial Narrow"/>
                <a:ea typeface="Arial Narrow"/>
                <a:cs typeface="Arial Narrow"/>
                <a:sym typeface="Arial Narrow"/>
              </a:rPr>
              <a:t>(2017-2019)</a:t>
            </a:r>
            <a:r>
              <a:rPr lang="en-US" sz="1200" b="0" i="0" u="none" strike="noStrike" cap="none" dirty="0">
                <a:solidFill>
                  <a:schemeClr val="dk2"/>
                </a:solidFill>
                <a:latin typeface="Arial"/>
                <a:ea typeface="Arial"/>
                <a:cs typeface="Arial"/>
                <a:sym typeface="Arial"/>
              </a:rPr>
              <a:t> </a:t>
            </a:r>
            <a:endParaRPr dirty="0"/>
          </a:p>
        </p:txBody>
      </p:sp>
      <p:sp>
        <p:nvSpPr>
          <p:cNvPr id="270" name="Shape 270"/>
          <p:cNvSpPr txBox="1"/>
          <p:nvPr/>
        </p:nvSpPr>
        <p:spPr>
          <a:xfrm>
            <a:off x="3914988" y="3190875"/>
            <a:ext cx="1472773"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Harvey Wong</a:t>
            </a:r>
            <a:endParaRPr sz="1200" b="1" i="0" u="none" strike="noStrike" cap="none">
              <a:solidFill>
                <a:schemeClr val="dk2"/>
              </a:solidFill>
              <a:latin typeface="Arial"/>
              <a:ea typeface="Arial"/>
              <a:cs typeface="Arial"/>
              <a:sym typeface="Arial"/>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ROHT-Western</a:t>
            </a:r>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Arial Narrow"/>
                <a:ea typeface="Arial Narrow"/>
                <a:cs typeface="Arial Narrow"/>
                <a:sym typeface="Arial Narrow"/>
              </a:rPr>
              <a:t>(2015-2018)</a:t>
            </a:r>
            <a:r>
              <a:rPr lang="en-US" sz="1200" b="0" i="0" u="none" strike="noStrike" cap="none">
                <a:solidFill>
                  <a:schemeClr val="dk2"/>
                </a:solidFill>
                <a:latin typeface="Arial"/>
                <a:ea typeface="Arial"/>
                <a:cs typeface="Arial"/>
                <a:sym typeface="Arial"/>
              </a:rPr>
              <a:t> </a:t>
            </a:r>
            <a:endParaRPr/>
          </a:p>
        </p:txBody>
      </p:sp>
      <p:sp>
        <p:nvSpPr>
          <p:cNvPr id="271" name="Shape 271"/>
          <p:cNvSpPr txBox="1"/>
          <p:nvPr/>
        </p:nvSpPr>
        <p:spPr>
          <a:xfrm>
            <a:off x="1977855" y="5715000"/>
            <a:ext cx="154305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Arial"/>
                <a:ea typeface="Arial"/>
                <a:cs typeface="Arial"/>
                <a:sym typeface="Arial"/>
              </a:rPr>
              <a:t>Mike Welsh</a:t>
            </a:r>
          </a:p>
          <a:p>
            <a:pPr marL="0" marR="0" lvl="0" indent="0" algn="ctr" rtl="0">
              <a:spcBef>
                <a:spcPts val="0"/>
              </a:spcBef>
              <a:spcAft>
                <a:spcPts val="0"/>
              </a:spcAft>
              <a:buClr>
                <a:schemeClr val="dk2"/>
              </a:buClr>
              <a:buSzPts val="1500"/>
              <a:buFont typeface="Noto Sans Symbols"/>
              <a:buNone/>
            </a:pPr>
            <a:r>
              <a:rPr lang="en-US" sz="1200" b="0" i="0" u="none" strike="noStrike" cap="none" dirty="0">
                <a:solidFill>
                  <a:schemeClr val="dk2"/>
                </a:solidFill>
                <a:latin typeface="Arial"/>
                <a:ea typeface="Arial"/>
                <a:cs typeface="Arial"/>
                <a:sym typeface="Arial"/>
              </a:rPr>
              <a:t>ROH-Ontario</a:t>
            </a:r>
            <a:endParaRPr dirty="0"/>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Arial Narrow"/>
                <a:ea typeface="Arial Narrow"/>
                <a:cs typeface="Arial Narrow"/>
                <a:sym typeface="Arial Narrow"/>
              </a:rPr>
              <a:t>(2017-2019)</a:t>
            </a:r>
            <a:r>
              <a:rPr lang="en-US" sz="1200" b="0" i="0" u="none" strike="noStrike" cap="none" dirty="0">
                <a:solidFill>
                  <a:schemeClr val="dk2"/>
                </a:solidFill>
                <a:latin typeface="Arial"/>
                <a:ea typeface="Arial"/>
                <a:cs typeface="Arial"/>
                <a:sym typeface="Arial"/>
              </a:rPr>
              <a:t>  </a:t>
            </a:r>
            <a:endParaRPr dirty="0"/>
          </a:p>
        </p:txBody>
      </p:sp>
      <p:pic>
        <p:nvPicPr>
          <p:cNvPr id="273" name="Shape 273" descr="http://m.c.lnkd.licdn.com/media/p/7/000/25a/2ea/1e74440.jpg"/>
          <p:cNvPicPr preferRelativeResize="0"/>
          <p:nvPr/>
        </p:nvPicPr>
        <p:blipFill rotWithShape="1">
          <a:blip r:embed="rId5">
            <a:alphaModFix/>
          </a:blip>
          <a:srcRect l="24776" t="12182" r="1377" b="4745"/>
          <a:stretch/>
        </p:blipFill>
        <p:spPr>
          <a:xfrm>
            <a:off x="3993723" y="1646485"/>
            <a:ext cx="1394038" cy="1527175"/>
          </a:xfrm>
          <a:prstGeom prst="rect">
            <a:avLst/>
          </a:prstGeom>
          <a:noFill/>
          <a:ln>
            <a:noFill/>
          </a:ln>
        </p:spPr>
      </p:pic>
      <p:sp>
        <p:nvSpPr>
          <p:cNvPr id="274" name="Shape 274"/>
          <p:cNvSpPr txBox="1"/>
          <p:nvPr/>
        </p:nvSpPr>
        <p:spPr>
          <a:xfrm>
            <a:off x="7529528" y="5672502"/>
            <a:ext cx="1581135" cy="5238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Arial"/>
                <a:ea typeface="Arial"/>
                <a:cs typeface="Arial"/>
                <a:sym typeface="Arial"/>
              </a:rPr>
              <a:t>Liz Krivonosov</a:t>
            </a:r>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Arial"/>
                <a:ea typeface="Arial"/>
                <a:cs typeface="Arial"/>
                <a:sym typeface="Arial"/>
              </a:rPr>
              <a:t>Registrar</a:t>
            </a:r>
            <a:endParaRPr sz="1200" b="0" i="0" u="none" strike="noStrike" cap="none">
              <a:solidFill>
                <a:schemeClr val="dk2"/>
              </a:solidFill>
              <a:latin typeface="Arial"/>
              <a:ea typeface="Arial"/>
              <a:cs typeface="Arial"/>
              <a:sym typeface="Arial"/>
            </a:endParaRPr>
          </a:p>
        </p:txBody>
      </p:sp>
      <p:pic>
        <p:nvPicPr>
          <p:cNvPr id="275" name="Shape 275" descr="C:\Users\glachapelle\AppData\Local\Microsoft\Windows\Temporary Internet Files\Content.Outlook\VVNM769C\cropped_image (2).jpg"/>
          <p:cNvPicPr preferRelativeResize="0"/>
          <p:nvPr/>
        </p:nvPicPr>
        <p:blipFill rotWithShape="1">
          <a:blip r:embed="rId6">
            <a:alphaModFix/>
          </a:blip>
          <a:srcRect/>
          <a:stretch/>
        </p:blipFill>
        <p:spPr>
          <a:xfrm>
            <a:off x="7620000" y="1646485"/>
            <a:ext cx="1353312" cy="1527048"/>
          </a:xfrm>
          <a:prstGeom prst="rect">
            <a:avLst/>
          </a:prstGeom>
          <a:noFill/>
          <a:ln>
            <a:noFill/>
          </a:ln>
        </p:spPr>
      </p:pic>
      <p:pic>
        <p:nvPicPr>
          <p:cNvPr id="277" name="Shape 277" descr="C:\Users\PHS\Desktop\Toronto-20140613-00679.jpg"/>
          <p:cNvPicPr preferRelativeResize="0"/>
          <p:nvPr/>
        </p:nvPicPr>
        <p:blipFill rotWithShape="1">
          <a:blip r:embed="rId7">
            <a:alphaModFix/>
          </a:blip>
          <a:srcRect/>
          <a:stretch/>
        </p:blipFill>
        <p:spPr>
          <a:xfrm>
            <a:off x="7619999" y="4167376"/>
            <a:ext cx="1353312" cy="1527048"/>
          </a:xfrm>
          <a:prstGeom prst="rect">
            <a:avLst/>
          </a:prstGeom>
          <a:noFill/>
          <a:ln>
            <a:noFill/>
          </a:ln>
        </p:spPr>
      </p:pic>
      <p:pic>
        <p:nvPicPr>
          <p:cNvPr id="278" name="Shape 278"/>
          <p:cNvPicPr preferRelativeResize="0"/>
          <p:nvPr/>
        </p:nvPicPr>
        <p:blipFill rotWithShape="1">
          <a:blip r:embed="rId8">
            <a:alphaModFix/>
          </a:blip>
          <a:srcRect/>
          <a:stretch/>
        </p:blipFill>
        <p:spPr>
          <a:xfrm>
            <a:off x="5791200" y="1663827"/>
            <a:ext cx="1428717" cy="1527048"/>
          </a:xfrm>
          <a:prstGeom prst="rect">
            <a:avLst/>
          </a:prstGeom>
          <a:noFill/>
          <a:ln>
            <a:noFill/>
          </a:ln>
        </p:spPr>
      </p:pic>
      <p:pic>
        <p:nvPicPr>
          <p:cNvPr id="279" name="Shape 279"/>
          <p:cNvPicPr preferRelativeResize="0"/>
          <p:nvPr/>
        </p:nvPicPr>
        <p:blipFill rotWithShape="1">
          <a:blip r:embed="rId9">
            <a:alphaModFix/>
          </a:blip>
          <a:srcRect/>
          <a:stretch/>
        </p:blipFill>
        <p:spPr>
          <a:xfrm>
            <a:off x="3993723" y="4187952"/>
            <a:ext cx="1353312" cy="1527048"/>
          </a:xfrm>
          <a:prstGeom prst="rect">
            <a:avLst/>
          </a:prstGeom>
          <a:noFill/>
          <a:ln>
            <a:noFill/>
          </a:ln>
        </p:spPr>
      </p:pic>
      <p:pic>
        <p:nvPicPr>
          <p:cNvPr id="280" name="Shape 280"/>
          <p:cNvPicPr preferRelativeResize="0"/>
          <p:nvPr/>
        </p:nvPicPr>
        <p:blipFill rotWithShape="1">
          <a:blip r:embed="rId10">
            <a:alphaModFix/>
          </a:blip>
          <a:srcRect/>
          <a:stretch/>
        </p:blipFill>
        <p:spPr>
          <a:xfrm>
            <a:off x="2151888" y="1646612"/>
            <a:ext cx="1290521" cy="1401388"/>
          </a:xfrm>
          <a:prstGeom prst="rect">
            <a:avLst/>
          </a:prstGeom>
          <a:noFill/>
          <a:ln>
            <a:noFill/>
          </a:ln>
        </p:spPr>
      </p:pic>
      <p:pic>
        <p:nvPicPr>
          <p:cNvPr id="281" name="Shape 281" descr="C:\Users\ssamuel\AppData\Local\Microsoft\Windows\Temporary Internet Files\Content.Outlook\ZAFUM4V5\Richard's photo.jpg"/>
          <p:cNvPicPr preferRelativeResize="0"/>
          <p:nvPr/>
        </p:nvPicPr>
        <p:blipFill rotWithShape="1">
          <a:blip r:embed="rId11">
            <a:alphaModFix/>
          </a:blip>
          <a:srcRect/>
          <a:stretch/>
        </p:blipFill>
        <p:spPr>
          <a:xfrm>
            <a:off x="5616297" y="4139856"/>
            <a:ext cx="1623239" cy="1623239"/>
          </a:xfrm>
          <a:prstGeom prst="rect">
            <a:avLst/>
          </a:prstGeom>
          <a:noFill/>
          <a:ln>
            <a:noFill/>
          </a:ln>
        </p:spPr>
      </p:pic>
      <p:pic>
        <p:nvPicPr>
          <p:cNvPr id="3" name="Image 2"/>
          <p:cNvPicPr>
            <a:picLocks noChangeAspect="1"/>
          </p:cNvPicPr>
          <p:nvPr/>
        </p:nvPicPr>
        <p:blipFill>
          <a:blip r:embed="rId12"/>
          <a:stretch>
            <a:fillRect/>
          </a:stretch>
        </p:blipFill>
        <p:spPr>
          <a:xfrm>
            <a:off x="287993" y="1605236"/>
            <a:ext cx="1419139" cy="1419139"/>
          </a:xfrm>
          <a:prstGeom prst="rect">
            <a:avLst/>
          </a:prstGeom>
        </p:spPr>
      </p:pic>
      <p:pic>
        <p:nvPicPr>
          <p:cNvPr id="31746" name="Picture 2" descr="https://lh4.googleusercontent.com/7lYmoiaW5sUNmnBs2R8OGup1eP895Gnruge-6njyiwf8zOc0OvqFs9vYm_0qlyPd7guNzk9w5swqac6g0tWshQDFEamMke1gsuu57V6HqgGxL8u6m9f-sYHDHS3PId5iV-TaNXhdEdTog5nkR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55336" y="4227736"/>
            <a:ext cx="1465569" cy="15353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Shape 667"/>
          <p:cNvSpPr/>
          <p:nvPr/>
        </p:nvSpPr>
        <p:spPr>
          <a:xfrm>
            <a:off x="0" y="0"/>
            <a:ext cx="9144000" cy="6858000"/>
          </a:xfrm>
          <a:prstGeom prst="rect">
            <a:avLst/>
          </a:prstGeom>
          <a:gradFill>
            <a:gsLst>
              <a:gs pos="0">
                <a:srgbClr val="EBE9E6"/>
              </a:gs>
              <a:gs pos="100000">
                <a:srgbClr val="C9C5C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8" name="Shape 668"/>
          <p:cNvSpPr/>
          <p:nvPr/>
        </p:nvSpPr>
        <p:spPr>
          <a:xfrm>
            <a:off x="0" y="2015734"/>
            <a:ext cx="9144000" cy="4079520"/>
          </a:xfrm>
          <a:prstGeom prst="rect">
            <a:avLst/>
          </a:prstGeom>
          <a:gradFill>
            <a:gsLst>
              <a:gs pos="0">
                <a:srgbClr val="DFDBD5">
                  <a:alpha val="0"/>
                </a:srgbClr>
              </a:gs>
              <a:gs pos="100000">
                <a:schemeClr val="lt2"/>
              </a:gs>
            </a:gsLst>
            <a:lin ang="5400000" scaled="0"/>
          </a:gra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669" name="Shape 669"/>
          <p:cNvPicPr preferRelativeResize="0"/>
          <p:nvPr/>
        </p:nvPicPr>
        <p:blipFill rotWithShape="1">
          <a:blip r:embed="rId3">
            <a:alphaModFix/>
          </a:blip>
          <a:srcRect l="12500" t="1538" r="12500" b="-1538"/>
          <a:stretch/>
        </p:blipFill>
        <p:spPr>
          <a:xfrm>
            <a:off x="-1" y="6095253"/>
            <a:ext cx="9144001" cy="774727"/>
          </a:xfrm>
          <a:prstGeom prst="rect">
            <a:avLst/>
          </a:prstGeom>
          <a:noFill/>
          <a:ln>
            <a:noFill/>
          </a:ln>
        </p:spPr>
      </p:pic>
      <p:cxnSp>
        <p:nvCxnSpPr>
          <p:cNvPr id="670" name="Shape 670"/>
          <p:cNvCxnSpPr/>
          <p:nvPr/>
        </p:nvCxnSpPr>
        <p:spPr>
          <a:xfrm>
            <a:off x="0" y="6101127"/>
            <a:ext cx="9144000" cy="0"/>
          </a:xfrm>
          <a:prstGeom prst="straightConnector1">
            <a:avLst/>
          </a:prstGeom>
          <a:noFill/>
          <a:ln w="12700" cap="flat" cmpd="sng">
            <a:solidFill>
              <a:srgbClr val="000001">
                <a:alpha val="20000"/>
              </a:srgbClr>
            </a:solidFill>
            <a:prstDash val="solid"/>
            <a:round/>
            <a:headEnd type="none" w="sm" len="sm"/>
            <a:tailEnd type="none" w="sm" len="sm"/>
          </a:ln>
        </p:spPr>
      </p:cxnSp>
      <p:cxnSp>
        <p:nvCxnSpPr>
          <p:cNvPr id="671" name="Shape 671"/>
          <p:cNvCxnSpPr/>
          <p:nvPr/>
        </p:nvCxnSpPr>
        <p:spPr>
          <a:xfrm>
            <a:off x="1443491" y="1847088"/>
            <a:ext cx="6571343" cy="0"/>
          </a:xfrm>
          <a:prstGeom prst="straightConnector1">
            <a:avLst/>
          </a:prstGeom>
          <a:noFill/>
          <a:ln w="31750" cap="flat" cmpd="sng">
            <a:solidFill>
              <a:schemeClr val="accent1"/>
            </a:solidFill>
            <a:prstDash val="solid"/>
            <a:round/>
            <a:headEnd type="none" w="sm" len="sm"/>
            <a:tailEnd type="none" w="sm" len="sm"/>
          </a:ln>
        </p:spPr>
      </p:cxnSp>
      <p:sp>
        <p:nvSpPr>
          <p:cNvPr id="672" name="Shape 672"/>
          <p:cNvSpPr/>
          <p:nvPr/>
        </p:nvSpPr>
        <p:spPr>
          <a:xfrm>
            <a:off x="0" y="0"/>
            <a:ext cx="9144000" cy="6858000"/>
          </a:xfrm>
          <a:prstGeom prst="rect">
            <a:avLst/>
          </a:prstGeom>
          <a:gradFill>
            <a:gsLst>
              <a:gs pos="0">
                <a:srgbClr val="EBE9E6"/>
              </a:gs>
              <a:gs pos="100000">
                <a:srgbClr val="C9C5C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3" name="Shape 673"/>
          <p:cNvSpPr/>
          <p:nvPr/>
        </p:nvSpPr>
        <p:spPr>
          <a:xfrm>
            <a:off x="0" y="2015734"/>
            <a:ext cx="9144000" cy="4079520"/>
          </a:xfrm>
          <a:prstGeom prst="rect">
            <a:avLst/>
          </a:prstGeom>
          <a:gradFill>
            <a:gsLst>
              <a:gs pos="0">
                <a:srgbClr val="DFDBD5">
                  <a:alpha val="0"/>
                </a:srgbClr>
              </a:gs>
              <a:gs pos="100000">
                <a:schemeClr val="l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674" name="Shape 674"/>
          <p:cNvPicPr preferRelativeResize="0"/>
          <p:nvPr/>
        </p:nvPicPr>
        <p:blipFill rotWithShape="1">
          <a:blip r:embed="rId3">
            <a:alphaModFix/>
          </a:blip>
          <a:srcRect l="12500" t="1538" r="12500" b="-1538"/>
          <a:stretch/>
        </p:blipFill>
        <p:spPr>
          <a:xfrm>
            <a:off x="-1" y="6095253"/>
            <a:ext cx="9144001" cy="774727"/>
          </a:xfrm>
          <a:prstGeom prst="rect">
            <a:avLst/>
          </a:prstGeom>
          <a:noFill/>
          <a:ln>
            <a:noFill/>
          </a:ln>
        </p:spPr>
      </p:pic>
      <p:cxnSp>
        <p:nvCxnSpPr>
          <p:cNvPr id="675" name="Shape 675"/>
          <p:cNvCxnSpPr/>
          <p:nvPr/>
        </p:nvCxnSpPr>
        <p:spPr>
          <a:xfrm>
            <a:off x="0" y="6101127"/>
            <a:ext cx="9144000" cy="0"/>
          </a:xfrm>
          <a:prstGeom prst="straightConnector1">
            <a:avLst/>
          </a:prstGeom>
          <a:noFill/>
          <a:ln w="12700" cap="flat" cmpd="sng">
            <a:solidFill>
              <a:srgbClr val="000001">
                <a:alpha val="20000"/>
              </a:srgbClr>
            </a:solidFill>
            <a:prstDash val="solid"/>
            <a:round/>
            <a:headEnd type="none" w="sm" len="sm"/>
            <a:tailEnd type="none" w="sm" len="sm"/>
          </a:ln>
        </p:spPr>
      </p:cxnSp>
      <p:grpSp>
        <p:nvGrpSpPr>
          <p:cNvPr id="676" name="Shape 676"/>
          <p:cNvGrpSpPr/>
          <p:nvPr/>
        </p:nvGrpSpPr>
        <p:grpSpPr>
          <a:xfrm>
            <a:off x="4576621" y="482171"/>
            <a:ext cx="3931268" cy="5149101"/>
            <a:chOff x="6293079" y="583365"/>
            <a:chExt cx="5241690" cy="5181928"/>
          </a:xfrm>
        </p:grpSpPr>
        <p:sp>
          <p:nvSpPr>
            <p:cNvPr id="677" name="Shape 677"/>
            <p:cNvSpPr/>
            <p:nvPr/>
          </p:nvSpPr>
          <p:spPr>
            <a:xfrm>
              <a:off x="6293079" y="583365"/>
              <a:ext cx="5241690" cy="5181928"/>
            </a:xfrm>
            <a:prstGeom prst="rect">
              <a:avLst/>
            </a:prstGeom>
            <a:gradFill>
              <a:gsLst>
                <a:gs pos="0">
                  <a:srgbClr val="000001"/>
                </a:gs>
                <a:gs pos="100000">
                  <a:srgbClr val="191919"/>
                </a:gs>
              </a:gsLst>
              <a:lin ang="5400000" scaled="0"/>
            </a:gradFill>
            <a:ln>
              <a:noFill/>
            </a:ln>
            <a:effectLst>
              <a:outerShdw blurRad="127000" dist="228600" dir="4740000" sx="98000" sy="98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678" name="Shape 678"/>
            <p:cNvSpPr/>
            <p:nvPr/>
          </p:nvSpPr>
          <p:spPr>
            <a:xfrm>
              <a:off x="6702552" y="915806"/>
              <a:ext cx="4415251" cy="4507918"/>
            </a:xfrm>
            <a:prstGeom prst="rect">
              <a:avLst/>
            </a:prstGeom>
            <a:solidFill>
              <a:srgbClr val="FFFFFE"/>
            </a:solidFill>
            <a:ln w="50800" cap="flat" cmpd="sng">
              <a:solidFill>
                <a:srgbClr val="19191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grpSp>
      <p:cxnSp>
        <p:nvCxnSpPr>
          <p:cNvPr id="679" name="Shape 679"/>
          <p:cNvCxnSpPr/>
          <p:nvPr/>
        </p:nvCxnSpPr>
        <p:spPr>
          <a:xfrm>
            <a:off x="1443491" y="1847088"/>
            <a:ext cx="2813089" cy="0"/>
          </a:xfrm>
          <a:prstGeom prst="straightConnector1">
            <a:avLst/>
          </a:prstGeom>
          <a:noFill/>
          <a:ln w="31750" cap="flat" cmpd="sng">
            <a:solidFill>
              <a:schemeClr val="accent1"/>
            </a:solidFill>
            <a:prstDash val="solid"/>
            <a:round/>
            <a:headEnd type="none" w="sm" len="sm"/>
            <a:tailEnd type="none" w="sm" len="sm"/>
          </a:ln>
        </p:spPr>
      </p:cxnSp>
      <p:sp>
        <p:nvSpPr>
          <p:cNvPr id="680" name="Shape 680"/>
          <p:cNvSpPr txBox="1">
            <a:spLocks noGrp="1"/>
          </p:cNvSpPr>
          <p:nvPr>
            <p:ph type="title"/>
          </p:nvPr>
        </p:nvSpPr>
        <p:spPr>
          <a:xfrm>
            <a:off x="1360608" y="804520"/>
            <a:ext cx="3005996" cy="104923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80"/>
              <a:buFont typeface="Cabin"/>
              <a:buNone/>
            </a:pPr>
            <a:r>
              <a:rPr lang="en-US" sz="2880" b="0" i="0" u="none" strike="noStrike" cap="none" dirty="0">
                <a:solidFill>
                  <a:schemeClr val="dk1"/>
                </a:solidFill>
                <a:latin typeface="Cabin"/>
                <a:ea typeface="Cabin"/>
                <a:cs typeface="Cabin"/>
                <a:sym typeface="Cabin"/>
              </a:rPr>
              <a:t>INCOMING PRESIDENT    </a:t>
            </a:r>
            <a:r>
              <a:rPr lang="en-US" sz="1440" b="0" i="0" u="none" strike="noStrike" cap="none" dirty="0">
                <a:solidFill>
                  <a:schemeClr val="dk1"/>
                </a:solidFill>
                <a:latin typeface="Cabin"/>
                <a:ea typeface="Cabin"/>
                <a:cs typeface="Cabin"/>
                <a:sym typeface="Cabin"/>
              </a:rPr>
              <a:t>(2018-2019)</a:t>
            </a:r>
            <a:endParaRPr sz="1440" b="0" i="0" u="none" strike="noStrike" cap="none" dirty="0">
              <a:solidFill>
                <a:schemeClr val="dk1"/>
              </a:solidFill>
              <a:latin typeface="Cabin"/>
              <a:ea typeface="Cabin"/>
              <a:cs typeface="Cabin"/>
              <a:sym typeface="Cabin"/>
            </a:endParaRPr>
          </a:p>
        </p:txBody>
      </p:sp>
      <p:sp>
        <p:nvSpPr>
          <p:cNvPr id="681" name="Shape 681"/>
          <p:cNvSpPr txBox="1">
            <a:spLocks noGrp="1"/>
          </p:cNvSpPr>
          <p:nvPr>
            <p:ph type="body" idx="1"/>
          </p:nvPr>
        </p:nvSpPr>
        <p:spPr>
          <a:xfrm>
            <a:off x="1295400" y="2015733"/>
            <a:ext cx="2964875" cy="3450613"/>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accent1"/>
              </a:buClr>
              <a:buSzPts val="3200"/>
              <a:buFont typeface="Arial"/>
              <a:buChar char="•"/>
            </a:pPr>
            <a:r>
              <a:rPr lang="en-US" sz="3200" b="0" i="0" u="none" strike="noStrike" cap="none" dirty="0">
                <a:solidFill>
                  <a:schemeClr val="dk1"/>
                </a:solidFill>
                <a:latin typeface="Cabin"/>
                <a:ea typeface="Cabin"/>
                <a:cs typeface="Cabin"/>
                <a:sym typeface="Cabin"/>
              </a:rPr>
              <a:t>Ken Keill</a:t>
            </a:r>
            <a:endParaRPr sz="3200" b="0" i="0" u="none" strike="noStrike" cap="none" dirty="0">
              <a:solidFill>
                <a:schemeClr val="dk1"/>
              </a:solidFill>
              <a:latin typeface="Cabin"/>
              <a:ea typeface="Cabin"/>
              <a:cs typeface="Cabin"/>
              <a:sym typeface="Cabin"/>
            </a:endParaRPr>
          </a:p>
        </p:txBody>
      </p:sp>
      <p:pic>
        <p:nvPicPr>
          <p:cNvPr id="682" name="Shape 682"/>
          <p:cNvPicPr preferRelativeResize="0"/>
          <p:nvPr/>
        </p:nvPicPr>
        <p:blipFill rotWithShape="1">
          <a:blip r:embed="rId4">
            <a:alphaModFix/>
          </a:blip>
          <a:srcRect/>
          <a:stretch/>
        </p:blipFill>
        <p:spPr>
          <a:xfrm>
            <a:off x="-40246" y="804520"/>
            <a:ext cx="1167392" cy="1019522"/>
          </a:xfrm>
          <a:prstGeom prst="rect">
            <a:avLst/>
          </a:prstGeom>
          <a:noFill/>
          <a:ln>
            <a:noFill/>
          </a:ln>
        </p:spPr>
      </p:pic>
      <p:pic>
        <p:nvPicPr>
          <p:cNvPr id="5" name="Image 4"/>
          <p:cNvPicPr>
            <a:picLocks noChangeAspect="1"/>
          </p:cNvPicPr>
          <p:nvPr/>
        </p:nvPicPr>
        <p:blipFill rotWithShape="1">
          <a:blip r:embed="rId5"/>
          <a:srcRect l="33216" t="19456" r="31855" b="45463"/>
          <a:stretch/>
        </p:blipFill>
        <p:spPr>
          <a:xfrm>
            <a:off x="4817973" y="1442536"/>
            <a:ext cx="3406878" cy="2566221"/>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Shape 689"/>
          <p:cNvSpPr txBox="1">
            <a:spLocks noGrp="1"/>
          </p:cNvSpPr>
          <p:nvPr>
            <p:ph type="subTitle" idx="1"/>
          </p:nvPr>
        </p:nvSpPr>
        <p:spPr>
          <a:xfrm>
            <a:off x="2209800" y="1219199"/>
            <a:ext cx="6477000" cy="213360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520"/>
              <a:buFont typeface="Noto Sans Symbols"/>
              <a:buNone/>
            </a:pPr>
            <a:r>
              <a:rPr lang="en-US" sz="3600" b="1" i="0" u="none" strike="noStrike" cap="none">
                <a:solidFill>
                  <a:schemeClr val="dk2"/>
                </a:solidFill>
                <a:latin typeface="Arial"/>
                <a:ea typeface="Arial"/>
                <a:cs typeface="Arial"/>
                <a:sym typeface="Arial"/>
              </a:rPr>
              <a:t>CRBOH</a:t>
            </a:r>
            <a:endParaRPr/>
          </a:p>
          <a:p>
            <a:pPr marL="0" marR="0" lvl="0" indent="0" algn="ctr" rtl="0">
              <a:spcBef>
                <a:spcPts val="720"/>
              </a:spcBef>
              <a:spcAft>
                <a:spcPts val="0"/>
              </a:spcAft>
              <a:buClr>
                <a:schemeClr val="dk1"/>
              </a:buClr>
              <a:buSzPts val="2520"/>
              <a:buFont typeface="Noto Sans Symbols"/>
              <a:buNone/>
            </a:pPr>
            <a:r>
              <a:rPr lang="en-US" sz="3600"/>
              <a:t>31st</a:t>
            </a:r>
            <a:r>
              <a:rPr lang="en-US" sz="3600" b="0" i="0" u="none" strike="noStrike" cap="none">
                <a:solidFill>
                  <a:schemeClr val="dk2"/>
                </a:solidFill>
                <a:latin typeface="Arial"/>
                <a:ea typeface="Arial"/>
                <a:cs typeface="Arial"/>
                <a:sym typeface="Arial"/>
              </a:rPr>
              <a:t> Annual General Meeting</a:t>
            </a:r>
            <a:endParaRPr/>
          </a:p>
          <a:p>
            <a:pPr marL="0" marR="0" lvl="0" indent="0" algn="ctr" rtl="0">
              <a:spcBef>
                <a:spcPts val="800"/>
              </a:spcBef>
              <a:spcAft>
                <a:spcPts val="0"/>
              </a:spcAft>
              <a:buClr>
                <a:schemeClr val="dk1"/>
              </a:buClr>
              <a:buSzPts val="2800"/>
              <a:buFont typeface="Noto Sans Symbols"/>
              <a:buNone/>
            </a:pPr>
            <a:endParaRPr sz="4000" b="0" i="0" u="none" strike="noStrike" cap="none">
              <a:solidFill>
                <a:schemeClr val="dk2"/>
              </a:solidFill>
              <a:latin typeface="Arial"/>
              <a:ea typeface="Arial"/>
              <a:cs typeface="Arial"/>
              <a:sym typeface="Arial"/>
            </a:endParaRPr>
          </a:p>
          <a:p>
            <a:pPr marL="0" marR="0" lvl="0" indent="0" algn="ctr" rtl="0">
              <a:spcBef>
                <a:spcPts val="800"/>
              </a:spcBef>
              <a:spcAft>
                <a:spcPts val="0"/>
              </a:spcAft>
              <a:buClr>
                <a:schemeClr val="dk1"/>
              </a:buClr>
              <a:buSzPts val="2800"/>
              <a:buFont typeface="Noto Sans Symbols"/>
              <a:buNone/>
            </a:pPr>
            <a:endParaRPr sz="4000" b="0" i="0" u="none" strike="noStrike" cap="none">
              <a:solidFill>
                <a:schemeClr val="dk2"/>
              </a:solidFill>
              <a:latin typeface="Arial"/>
              <a:ea typeface="Arial"/>
              <a:cs typeface="Arial"/>
              <a:sym typeface="Arial"/>
            </a:endParaRPr>
          </a:p>
          <a:p>
            <a:pPr marL="0" marR="0" lvl="0" indent="0" algn="ctr" rtl="0">
              <a:spcBef>
                <a:spcPts val="800"/>
              </a:spcBef>
              <a:spcAft>
                <a:spcPts val="0"/>
              </a:spcAft>
              <a:buClr>
                <a:schemeClr val="dk1"/>
              </a:buClr>
              <a:buSzPts val="2800"/>
              <a:buFont typeface="Noto Sans Symbols"/>
              <a:buNone/>
            </a:pPr>
            <a:r>
              <a:rPr lang="en-US" sz="4000" b="0" i="0" u="none" strike="noStrike" cap="none">
                <a:solidFill>
                  <a:srgbClr val="FF0000"/>
                </a:solidFill>
                <a:latin typeface="Arial"/>
                <a:ea typeface="Arial"/>
                <a:cs typeface="Arial"/>
                <a:sym typeface="Arial"/>
              </a:rPr>
              <a:t>Motion to Adjourn</a:t>
            </a:r>
            <a:r>
              <a:rPr lang="en-US" sz="2000" b="0" i="0" u="none" strike="noStrike" cap="none">
                <a:solidFill>
                  <a:srgbClr val="FF0000"/>
                </a:solidFill>
                <a:latin typeface="Arial"/>
                <a:ea typeface="Arial"/>
                <a:cs typeface="Arial"/>
                <a:sym typeface="Arial"/>
              </a:rPr>
              <a:t>  </a:t>
            </a:r>
            <a:endParaRPr/>
          </a:p>
          <a:p>
            <a:pPr marL="0" marR="0" lvl="0" indent="0" algn="ctr" rtl="0">
              <a:spcBef>
                <a:spcPts val="480"/>
              </a:spcBef>
              <a:spcAft>
                <a:spcPts val="0"/>
              </a:spcAft>
              <a:buClr>
                <a:schemeClr val="dk1"/>
              </a:buClr>
              <a:buSzPts val="1680"/>
              <a:buFont typeface="Noto Sans Symbols"/>
              <a:buNone/>
            </a:pPr>
            <a:endParaRPr sz="2400" b="0" i="0" u="none" strike="noStrike" cap="none">
              <a:solidFill>
                <a:srgbClr val="C00000"/>
              </a:solidFill>
              <a:latin typeface="Arial"/>
              <a:ea typeface="Arial"/>
              <a:cs typeface="Arial"/>
              <a:sym typeface="Arial"/>
            </a:endParaRPr>
          </a:p>
          <a:p>
            <a:pPr marL="0" marR="0" lvl="0" indent="0" algn="ctr" rtl="0">
              <a:spcBef>
                <a:spcPts val="480"/>
              </a:spcBef>
              <a:spcAft>
                <a:spcPts val="0"/>
              </a:spcAft>
              <a:buClr>
                <a:schemeClr val="dk1"/>
              </a:buClr>
              <a:buSzPts val="1680"/>
              <a:buFont typeface="Noto Sans Symbols"/>
              <a:buNone/>
            </a:pPr>
            <a:endParaRPr sz="2400" b="0" i="0" u="none" strike="noStrike" cap="none">
              <a:solidFill>
                <a:srgbClr val="C00000"/>
              </a:solidFill>
              <a:latin typeface="Arial"/>
              <a:ea typeface="Arial"/>
              <a:cs typeface="Arial"/>
              <a:sym typeface="Arial"/>
            </a:endParaRPr>
          </a:p>
          <a:p>
            <a:pPr marL="0" marR="0" lvl="0" indent="0" algn="ctr" rtl="0">
              <a:spcBef>
                <a:spcPts val="480"/>
              </a:spcBef>
              <a:spcAft>
                <a:spcPts val="0"/>
              </a:spcAft>
              <a:buClr>
                <a:schemeClr val="dk1"/>
              </a:buClr>
              <a:buSzPts val="1680"/>
              <a:buFont typeface="Noto Sans Symbols"/>
              <a:buNone/>
            </a:pPr>
            <a:endParaRPr sz="2400" b="0" i="0" u="none" strike="noStrike" cap="none">
              <a:solidFill>
                <a:srgbClr val="C00000"/>
              </a:solidFill>
              <a:latin typeface="Arial"/>
              <a:ea typeface="Arial"/>
              <a:cs typeface="Arial"/>
              <a:sym typeface="Arial"/>
            </a:endParaRPr>
          </a:p>
          <a:p>
            <a:pPr marL="0" marR="0" lvl="0" indent="0" algn="ctr" rtl="0">
              <a:spcBef>
                <a:spcPts val="480"/>
              </a:spcBef>
              <a:spcAft>
                <a:spcPts val="0"/>
              </a:spcAft>
              <a:buClr>
                <a:schemeClr val="dk1"/>
              </a:buClr>
              <a:buSzPts val="1680"/>
              <a:buFont typeface="Noto Sans Symbols"/>
              <a:buNone/>
            </a:pPr>
            <a:r>
              <a:rPr lang="en-US" sz="2400" b="0" i="0" u="none" strike="noStrike" cap="none">
                <a:solidFill>
                  <a:srgbClr val="C00000"/>
                </a:solidFill>
                <a:latin typeface="Arial"/>
                <a:ea typeface="Arial"/>
                <a:cs typeface="Arial"/>
                <a:sym typeface="Arial"/>
              </a:rPr>
              <a:t>www.crboh.ca</a:t>
            </a:r>
            <a:endParaRPr/>
          </a:p>
        </p:txBody>
      </p:sp>
      <p:pic>
        <p:nvPicPr>
          <p:cNvPr id="690" name="Shape 690"/>
          <p:cNvPicPr preferRelativeResize="0"/>
          <p:nvPr/>
        </p:nvPicPr>
        <p:blipFill rotWithShape="1">
          <a:blip r:embed="rId3">
            <a:alphaModFix/>
          </a:blip>
          <a:srcRect/>
          <a:stretch/>
        </p:blipFill>
        <p:spPr>
          <a:xfrm>
            <a:off x="0" y="1524000"/>
            <a:ext cx="1828800" cy="1598613"/>
          </a:xfrm>
          <a:prstGeom prst="rect">
            <a:avLst/>
          </a:prstGeom>
          <a:solidFill>
            <a:schemeClr val="lt1"/>
          </a:solid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Shape 695"/>
          <p:cNvPicPr preferRelativeResize="0">
            <a:picLocks noGrp="1"/>
          </p:cNvPicPr>
          <p:nvPr>
            <p:ph type="pic" idx="2"/>
          </p:nvPr>
        </p:nvPicPr>
        <p:blipFill rotWithShape="1">
          <a:blip r:embed="rId3">
            <a:alphaModFix/>
          </a:blip>
          <a:srcRect t="95" b="94"/>
          <a:stretch/>
        </p:blipFill>
        <p:spPr>
          <a:xfrm>
            <a:off x="1" y="0"/>
            <a:ext cx="9161149" cy="6858000"/>
          </a:xfrm>
          <a:prstGeom prst="rect">
            <a:avLst/>
          </a:prstGeom>
          <a:noFill/>
          <a:ln>
            <a:noFill/>
          </a:ln>
        </p:spPr>
      </p:pic>
      <p:cxnSp>
        <p:nvCxnSpPr>
          <p:cNvPr id="696" name="Shape 696"/>
          <p:cNvCxnSpPr/>
          <p:nvPr/>
        </p:nvCxnSpPr>
        <p:spPr>
          <a:xfrm>
            <a:off x="-775423" y="-874184"/>
            <a:ext cx="0" cy="0"/>
          </a:xfrm>
          <a:prstGeom prst="straightConnector1">
            <a:avLst/>
          </a:prstGeom>
          <a:noFill/>
          <a:ln>
            <a:noFill/>
          </a:ln>
        </p:spPr>
      </p:cxnSp>
      <p:cxnSp>
        <p:nvCxnSpPr>
          <p:cNvPr id="697" name="Shape 697"/>
          <p:cNvCxnSpPr/>
          <p:nvPr/>
        </p:nvCxnSpPr>
        <p:spPr>
          <a:xfrm>
            <a:off x="-775423" y="-874184"/>
            <a:ext cx="0" cy="0"/>
          </a:xfrm>
          <a:prstGeom prst="straightConnector1">
            <a:avLst/>
          </a:prstGeom>
          <a:noFill/>
          <a:ln>
            <a:noFill/>
          </a:ln>
        </p:spPr>
      </p:cxnSp>
      <p:sp>
        <p:nvSpPr>
          <p:cNvPr id="698" name="Shape 698"/>
          <p:cNvSpPr/>
          <p:nvPr/>
        </p:nvSpPr>
        <p:spPr>
          <a:xfrm>
            <a:off x="4114799" y="0"/>
            <a:ext cx="5029201" cy="6859690"/>
          </a:xfrm>
          <a:custGeom>
            <a:avLst/>
            <a:gdLst/>
            <a:ahLst/>
            <a:cxnLst/>
            <a:rect l="0" t="0" r="0" b="0"/>
            <a:pathLst>
              <a:path w="5460510" h="5143500" extrusionOk="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242C35">
              <a:alpha val="8666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9" name="Shape 699"/>
          <p:cNvSpPr txBox="1"/>
          <p:nvPr/>
        </p:nvSpPr>
        <p:spPr>
          <a:xfrm>
            <a:off x="5105400" y="3810000"/>
            <a:ext cx="4055750" cy="1311128"/>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None/>
            </a:pPr>
            <a:r>
              <a:rPr lang="en-US" sz="4400">
                <a:solidFill>
                  <a:schemeClr val="lt1"/>
                </a:solidFill>
                <a:latin typeface="Lato Black"/>
                <a:ea typeface="Lato Black"/>
                <a:cs typeface="Lato Black"/>
                <a:sym typeface="Lato Black"/>
              </a:rPr>
              <a:t>THANKS FOR</a:t>
            </a:r>
            <a:endParaRPr/>
          </a:p>
          <a:p>
            <a:pPr marL="0" marR="0" lvl="0" indent="0" algn="r" rtl="0">
              <a:lnSpc>
                <a:spcPct val="90000"/>
              </a:lnSpc>
              <a:spcBef>
                <a:spcPts val="0"/>
              </a:spcBef>
              <a:spcAft>
                <a:spcPts val="0"/>
              </a:spcAft>
              <a:buNone/>
            </a:pPr>
            <a:r>
              <a:rPr lang="en-US" sz="4400">
                <a:solidFill>
                  <a:schemeClr val="lt1"/>
                </a:solidFill>
                <a:latin typeface="Lato Black"/>
                <a:ea typeface="Lato Black"/>
                <a:cs typeface="Lato Black"/>
                <a:sym typeface="Lato Black"/>
              </a:rPr>
              <a:t>COMING</a:t>
            </a:r>
            <a:endParaRPr/>
          </a:p>
        </p:txBody>
      </p:sp>
      <p:cxnSp>
        <p:nvCxnSpPr>
          <p:cNvPr id="700" name="Shape 700"/>
          <p:cNvCxnSpPr/>
          <p:nvPr/>
        </p:nvCxnSpPr>
        <p:spPr>
          <a:xfrm>
            <a:off x="5780637" y="5257800"/>
            <a:ext cx="3363363" cy="0"/>
          </a:xfrm>
          <a:prstGeom prst="straightConnector1">
            <a:avLst/>
          </a:prstGeom>
          <a:no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cxnSp>
      <p:cxnSp>
        <p:nvCxnSpPr>
          <p:cNvPr id="701" name="Shape 701"/>
          <p:cNvCxnSpPr/>
          <p:nvPr/>
        </p:nvCxnSpPr>
        <p:spPr>
          <a:xfrm>
            <a:off x="5181600" y="3657600"/>
            <a:ext cx="3962400" cy="0"/>
          </a:xfrm>
          <a:prstGeom prst="straightConnector1">
            <a:avLst/>
          </a:prstGeom>
          <a:no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cxnSp>
      <p:pic>
        <p:nvPicPr>
          <p:cNvPr id="702" name="Shape 702"/>
          <p:cNvPicPr preferRelativeResize="0"/>
          <p:nvPr/>
        </p:nvPicPr>
        <p:blipFill rotWithShape="1">
          <a:blip r:embed="rId4">
            <a:alphaModFix/>
          </a:blip>
          <a:srcRect/>
          <a:stretch/>
        </p:blipFill>
        <p:spPr>
          <a:xfrm>
            <a:off x="6781800" y="1253141"/>
            <a:ext cx="1828959" cy="1597290"/>
          </a:xfrm>
          <a:prstGeom prst="rect">
            <a:avLst/>
          </a:prstGeom>
          <a:solidFill>
            <a:schemeClr val="accent2"/>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1447800" y="381000"/>
            <a:ext cx="6705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President’s Report</a:t>
            </a:r>
            <a:br>
              <a:rPr lang="en-US" sz="4400" b="1" i="0" u="none" strike="noStrike" cap="none" dirty="0">
                <a:solidFill>
                  <a:schemeClr val="dk2"/>
                </a:solidFill>
                <a:latin typeface="Arial"/>
                <a:ea typeface="Arial"/>
                <a:cs typeface="Arial"/>
                <a:sym typeface="Arial"/>
              </a:rPr>
            </a:br>
            <a:r>
              <a:rPr lang="en-US" sz="2800" b="1" i="0" u="none" strike="noStrike" cap="none" dirty="0">
                <a:solidFill>
                  <a:schemeClr val="dk2"/>
                </a:solidFill>
                <a:latin typeface="Arial"/>
                <a:ea typeface="Arial"/>
                <a:cs typeface="Arial"/>
                <a:sym typeface="Arial"/>
              </a:rPr>
              <a:t>Highlights 2017-2018</a:t>
            </a:r>
            <a:endParaRPr sz="2800" b="1" i="1" u="none" strike="noStrike" cap="none" dirty="0">
              <a:solidFill>
                <a:schemeClr val="dk2"/>
              </a:solidFill>
              <a:latin typeface="Arial"/>
              <a:ea typeface="Arial"/>
              <a:cs typeface="Arial"/>
              <a:sym typeface="Arial"/>
            </a:endParaRPr>
          </a:p>
        </p:txBody>
      </p:sp>
      <p:sp>
        <p:nvSpPr>
          <p:cNvPr id="288" name="Shape 288"/>
          <p:cNvSpPr txBox="1">
            <a:spLocks noGrp="1"/>
          </p:cNvSpPr>
          <p:nvPr>
            <p:ph type="body" idx="1"/>
          </p:nvPr>
        </p:nvSpPr>
        <p:spPr>
          <a:xfrm>
            <a:off x="1143000" y="1676400"/>
            <a:ext cx="7620000" cy="46482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1200"/>
              </a:spcBef>
              <a:spcAft>
                <a:spcPts val="0"/>
              </a:spcAft>
              <a:buClr>
                <a:srgbClr val="C00000"/>
              </a:buClr>
              <a:buSzPts val="1680"/>
              <a:buFont typeface="Noto Sans Symbols"/>
              <a:buChar char="•"/>
            </a:pPr>
            <a:r>
              <a:rPr lang="en-US" sz="2400" dirty="0"/>
              <a:t>Strong effort on Promotion (banners), presence at conferences</a:t>
            </a:r>
          </a:p>
          <a:p>
            <a:pPr marL="342900" marR="0" lvl="0" indent="-342900" algn="l" rtl="0">
              <a:spcBef>
                <a:spcPts val="1200"/>
              </a:spcBef>
              <a:spcAft>
                <a:spcPts val="0"/>
              </a:spcAft>
              <a:buClr>
                <a:srgbClr val="C00000"/>
              </a:buClr>
              <a:buSzPts val="1680"/>
              <a:buFont typeface="Noto Sans Symbols"/>
              <a:buChar char="•"/>
            </a:pPr>
            <a:r>
              <a:rPr lang="en-US" sz="2400" b="0" i="0" u="none" strike="noStrike" cap="none" dirty="0">
                <a:solidFill>
                  <a:schemeClr val="dk2"/>
                </a:solidFill>
                <a:latin typeface="Arial"/>
                <a:ea typeface="Arial"/>
                <a:cs typeface="Arial"/>
                <a:sym typeface="Arial"/>
              </a:rPr>
              <a:t>Working towards implementation </a:t>
            </a:r>
            <a:r>
              <a:rPr lang="en-US" sz="2400" dirty="0"/>
              <a:t>of </a:t>
            </a:r>
            <a:r>
              <a:rPr lang="en-US" sz="2400" b="0" i="0" u="none" strike="noStrike" cap="none" dirty="0">
                <a:solidFill>
                  <a:schemeClr val="dk2"/>
                </a:solidFill>
                <a:latin typeface="Arial"/>
                <a:ea typeface="Arial"/>
                <a:cs typeface="Arial"/>
                <a:sym typeface="Arial"/>
              </a:rPr>
              <a:t>online membership database (Wild Apricot) and new website</a:t>
            </a:r>
          </a:p>
          <a:p>
            <a:pPr marL="342900" marR="0" lvl="0" indent="-342900" algn="l" rtl="0">
              <a:spcBef>
                <a:spcPts val="1200"/>
              </a:spcBef>
              <a:spcAft>
                <a:spcPts val="0"/>
              </a:spcAft>
              <a:buClr>
                <a:srgbClr val="C00000"/>
              </a:buClr>
              <a:buSzPts val="1680"/>
              <a:buFont typeface="Noto Sans Symbols"/>
              <a:buChar char="•"/>
            </a:pPr>
            <a:r>
              <a:rPr lang="en-US" sz="2400" dirty="0"/>
              <a:t>Purchased GICs to ensure financial stability</a:t>
            </a:r>
          </a:p>
          <a:p>
            <a:pPr marL="342900" marR="0" lvl="0" indent="-342900" algn="l" rtl="0">
              <a:spcBef>
                <a:spcPts val="1200"/>
              </a:spcBef>
              <a:spcAft>
                <a:spcPts val="0"/>
              </a:spcAft>
              <a:buClr>
                <a:srgbClr val="C00000"/>
              </a:buClr>
              <a:buSzPts val="1680"/>
              <a:buFont typeface="Noto Sans Symbols"/>
              <a:buChar char="•"/>
            </a:pPr>
            <a:r>
              <a:rPr lang="en-US" sz="2400" b="0" i="0" u="none" strike="noStrike" cap="none" dirty="0">
                <a:solidFill>
                  <a:schemeClr val="dk2"/>
                </a:solidFill>
                <a:latin typeface="Arial"/>
                <a:ea typeface="Arial"/>
                <a:cs typeface="Arial"/>
                <a:sym typeface="Arial"/>
              </a:rPr>
              <a:t>Review of Oral Exam process to assess sustainability of future examiners</a:t>
            </a:r>
          </a:p>
          <a:p>
            <a:pPr marL="342900" indent="-342900">
              <a:spcBef>
                <a:spcPts val="1200"/>
              </a:spcBef>
              <a:buClr>
                <a:srgbClr val="C00000"/>
              </a:buClr>
              <a:buSzPts val="1680"/>
            </a:pPr>
            <a:r>
              <a:rPr lang="fr-CA" sz="2400" b="0" i="0" u="none" strike="noStrike" cap="none" dirty="0" err="1">
                <a:solidFill>
                  <a:schemeClr val="dk2"/>
                </a:solidFill>
                <a:latin typeface="Arial"/>
                <a:ea typeface="Arial"/>
                <a:cs typeface="Arial"/>
                <a:sym typeface="Arial"/>
              </a:rPr>
              <a:t>Involvement</a:t>
            </a:r>
            <a:r>
              <a:rPr lang="fr-CA" sz="2400" b="0" i="0" u="none" strike="noStrike" cap="none" dirty="0">
                <a:solidFill>
                  <a:schemeClr val="dk2"/>
                </a:solidFill>
                <a:latin typeface="Arial"/>
                <a:ea typeface="Arial"/>
                <a:cs typeface="Arial"/>
                <a:sym typeface="Arial"/>
              </a:rPr>
              <a:t> </a:t>
            </a:r>
            <a:r>
              <a:rPr lang="fr-CA" sz="2400" b="0" i="0" u="none" strike="noStrike" cap="none" dirty="0" err="1">
                <a:solidFill>
                  <a:schemeClr val="dk2"/>
                </a:solidFill>
                <a:latin typeface="Arial"/>
                <a:ea typeface="Arial"/>
                <a:cs typeface="Arial"/>
                <a:sym typeface="Arial"/>
              </a:rPr>
              <a:t>with</a:t>
            </a:r>
            <a:r>
              <a:rPr lang="fr-CA" sz="2400" b="0" i="0" u="none" strike="noStrike" cap="none" dirty="0">
                <a:solidFill>
                  <a:schemeClr val="dk2"/>
                </a:solidFill>
                <a:latin typeface="Arial"/>
                <a:ea typeface="Arial"/>
                <a:cs typeface="Arial"/>
                <a:sym typeface="Arial"/>
              </a:rPr>
              <a:t> IOHA</a:t>
            </a:r>
          </a:p>
          <a:p>
            <a:pPr marL="342900" indent="-342900">
              <a:spcBef>
                <a:spcPts val="1200"/>
              </a:spcBef>
              <a:buClr>
                <a:srgbClr val="C00000"/>
              </a:buClr>
              <a:buSzPts val="1680"/>
            </a:pPr>
            <a:r>
              <a:rPr lang="fr-CA" sz="2400" dirty="0"/>
              <a:t>D</a:t>
            </a:r>
            <a:r>
              <a:rPr lang="en-US" sz="2400" dirty="0" err="1"/>
              <a:t>evelopment</a:t>
            </a:r>
            <a:r>
              <a:rPr lang="en-US" sz="2400" dirty="0"/>
              <a:t> of a Strategic Plan (draft)</a:t>
            </a:r>
          </a:p>
          <a:p>
            <a:pPr marL="342900" marR="0" lvl="0" indent="-342900" algn="l" rtl="0">
              <a:spcBef>
                <a:spcPts val="1200"/>
              </a:spcBef>
              <a:spcAft>
                <a:spcPts val="0"/>
              </a:spcAft>
              <a:buClr>
                <a:srgbClr val="C00000"/>
              </a:buClr>
              <a:buSzPts val="1680"/>
              <a:buFont typeface="Noto Sans Symbols"/>
              <a:buChar char="•"/>
            </a:pPr>
            <a:endParaRPr sz="2400" b="0" i="0" u="none" strike="noStrike" cap="none" dirty="0">
              <a:solidFill>
                <a:schemeClr val="dk2"/>
              </a:solidFill>
              <a:latin typeface="Arial"/>
              <a:ea typeface="Arial"/>
              <a:cs typeface="Arial"/>
              <a:sym typeface="Arial"/>
            </a:endParaRPr>
          </a:p>
          <a:p>
            <a:pPr marL="342900" marR="0" lvl="0" indent="-236220" algn="l" rtl="0">
              <a:spcBef>
                <a:spcPts val="1200"/>
              </a:spcBef>
              <a:spcAft>
                <a:spcPts val="0"/>
              </a:spcAft>
              <a:buClr>
                <a:srgbClr val="C00000"/>
              </a:buClr>
              <a:buSzPts val="1680"/>
              <a:buFont typeface="Noto Sans Symbols"/>
              <a:buNone/>
            </a:pPr>
            <a:endParaRPr sz="2400" b="0" i="0" u="none" strike="noStrike" cap="none" dirty="0">
              <a:solidFill>
                <a:schemeClr val="dk2"/>
              </a:solidFill>
              <a:latin typeface="Arial"/>
              <a:ea typeface="Arial"/>
              <a:cs typeface="Arial"/>
              <a:sym typeface="Arial"/>
            </a:endParaRPr>
          </a:p>
          <a:p>
            <a:pPr marL="0" marR="0" lvl="0" indent="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0" u="none" strike="noStrike" cap="none" dirty="0">
              <a:solidFill>
                <a:schemeClr val="dk2"/>
              </a:solidFill>
              <a:latin typeface="Arial"/>
              <a:ea typeface="Arial"/>
              <a:cs typeface="Arial"/>
              <a:sym typeface="Arial"/>
            </a:endParaRPr>
          </a:p>
          <a:p>
            <a:pPr marL="0" marR="0" lvl="0" indent="0" algn="l" rtl="0">
              <a:spcBef>
                <a:spcPts val="480"/>
              </a:spcBef>
              <a:spcAft>
                <a:spcPts val="0"/>
              </a:spcAft>
              <a:buClr>
                <a:schemeClr val="dk1"/>
              </a:buClr>
              <a:buSzPts val="1680"/>
              <a:buFont typeface="Noto Sans Symbols"/>
              <a:buNone/>
            </a:pPr>
            <a:endParaRPr sz="2400" b="0" i="0" u="none" strike="noStrike" cap="none" dirty="0">
              <a:solidFill>
                <a:schemeClr val="dk2"/>
              </a:solidFill>
              <a:latin typeface="Arial"/>
              <a:ea typeface="Arial"/>
              <a:cs typeface="Arial"/>
              <a:sym typeface="Arial"/>
            </a:endParaRPr>
          </a:p>
        </p:txBody>
      </p:sp>
      <p:pic>
        <p:nvPicPr>
          <p:cNvPr id="289" name="Shape 289"/>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1447800" y="381000"/>
            <a:ext cx="6705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1" i="0" u="none" strike="noStrike" cap="none" dirty="0">
                <a:solidFill>
                  <a:schemeClr val="dk2"/>
                </a:solidFill>
                <a:latin typeface="Arial"/>
                <a:ea typeface="Arial"/>
                <a:cs typeface="Arial"/>
                <a:sym typeface="Arial"/>
              </a:rPr>
              <a:t>President’s Report</a:t>
            </a:r>
            <a:br>
              <a:rPr lang="en-US" sz="4400" b="1" i="0" u="none" strike="noStrike" cap="none" dirty="0">
                <a:solidFill>
                  <a:schemeClr val="dk2"/>
                </a:solidFill>
                <a:latin typeface="Arial"/>
                <a:ea typeface="Arial"/>
                <a:cs typeface="Arial"/>
                <a:sym typeface="Arial"/>
              </a:rPr>
            </a:br>
            <a:r>
              <a:rPr lang="en-US" sz="2800" b="1" i="0" u="none" strike="noStrike" cap="none" dirty="0">
                <a:solidFill>
                  <a:schemeClr val="dk2"/>
                </a:solidFill>
                <a:latin typeface="Arial"/>
                <a:ea typeface="Arial"/>
                <a:cs typeface="Arial"/>
                <a:sym typeface="Arial"/>
              </a:rPr>
              <a:t>Highlights 2017-2018</a:t>
            </a:r>
            <a:endParaRPr sz="2800" b="1" i="1" u="none" strike="noStrike" cap="none" dirty="0">
              <a:solidFill>
                <a:schemeClr val="dk2"/>
              </a:solidFill>
              <a:latin typeface="Arial"/>
              <a:ea typeface="Arial"/>
              <a:cs typeface="Arial"/>
              <a:sym typeface="Arial"/>
            </a:endParaRPr>
          </a:p>
        </p:txBody>
      </p:sp>
      <p:sp>
        <p:nvSpPr>
          <p:cNvPr id="288" name="Shape 288"/>
          <p:cNvSpPr txBox="1">
            <a:spLocks noGrp="1"/>
          </p:cNvSpPr>
          <p:nvPr>
            <p:ph type="body" idx="1"/>
          </p:nvPr>
        </p:nvSpPr>
        <p:spPr>
          <a:xfrm>
            <a:off x="1143000" y="1676400"/>
            <a:ext cx="7620000" cy="46482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1200"/>
              </a:spcBef>
              <a:spcAft>
                <a:spcPts val="0"/>
              </a:spcAft>
              <a:buClr>
                <a:srgbClr val="C00000"/>
              </a:buClr>
              <a:buSzPts val="1680"/>
              <a:buFont typeface="Noto Sans Symbols"/>
              <a:buChar char="•"/>
            </a:pPr>
            <a:r>
              <a:rPr lang="fr-CA" sz="2400" dirty="0" err="1"/>
              <a:t>Clear</a:t>
            </a:r>
            <a:r>
              <a:rPr lang="fr-CA" sz="2400" dirty="0"/>
              <a:t> position on </a:t>
            </a:r>
            <a:r>
              <a:rPr lang="fr-CA" sz="2400" dirty="0" err="1"/>
              <a:t>Membership</a:t>
            </a:r>
            <a:r>
              <a:rPr lang="fr-CA" sz="2400" dirty="0"/>
              <a:t> </a:t>
            </a:r>
            <a:r>
              <a:rPr lang="fr-CA" sz="2400" dirty="0" err="1"/>
              <a:t>renewals</a:t>
            </a:r>
            <a:r>
              <a:rPr lang="fr-CA" sz="2400" dirty="0"/>
              <a:t> (</a:t>
            </a:r>
            <a:r>
              <a:rPr lang="fr-CA" sz="2400" dirty="0" err="1"/>
              <a:t>late</a:t>
            </a:r>
            <a:r>
              <a:rPr lang="fr-CA" sz="2400" dirty="0"/>
              <a:t> dues and registration maintenance)</a:t>
            </a:r>
          </a:p>
          <a:p>
            <a:pPr marL="342900" marR="0" lvl="0" indent="-342900" algn="l" rtl="0">
              <a:spcBef>
                <a:spcPts val="1200"/>
              </a:spcBef>
              <a:spcAft>
                <a:spcPts val="0"/>
              </a:spcAft>
              <a:buClr>
                <a:srgbClr val="C00000"/>
              </a:buClr>
              <a:buSzPts val="1680"/>
              <a:buFont typeface="Noto Sans Symbols"/>
              <a:buChar char="•"/>
            </a:pPr>
            <a:r>
              <a:rPr lang="fr-CA" sz="2400" dirty="0" err="1"/>
              <a:t>Redesigned</a:t>
            </a:r>
            <a:r>
              <a:rPr lang="fr-CA" sz="2400" dirty="0"/>
              <a:t> Newsletter to </a:t>
            </a:r>
            <a:r>
              <a:rPr lang="fr-CA" sz="2400" dirty="0" err="1"/>
              <a:t>stay</a:t>
            </a:r>
            <a:r>
              <a:rPr lang="fr-CA" sz="2400" dirty="0"/>
              <a:t> close to </a:t>
            </a:r>
            <a:r>
              <a:rPr lang="fr-CA" sz="2400" dirty="0" err="1"/>
              <a:t>our</a:t>
            </a:r>
            <a:r>
              <a:rPr lang="fr-CA" sz="2400" dirty="0"/>
              <a:t> </a:t>
            </a:r>
            <a:r>
              <a:rPr lang="fr-CA" sz="2400" dirty="0" err="1"/>
              <a:t>members</a:t>
            </a:r>
            <a:endParaRPr lang="fr-CA" sz="2400" dirty="0"/>
          </a:p>
          <a:p>
            <a:pPr marL="342900" marR="0" lvl="0" indent="-342900" algn="l" rtl="0">
              <a:spcBef>
                <a:spcPts val="1200"/>
              </a:spcBef>
              <a:spcAft>
                <a:spcPts val="0"/>
              </a:spcAft>
              <a:buClr>
                <a:srgbClr val="C00000"/>
              </a:buClr>
              <a:buSzPts val="1680"/>
              <a:buFont typeface="Noto Sans Symbols"/>
              <a:buChar char="•"/>
            </a:pPr>
            <a:r>
              <a:rPr lang="fr-CA" sz="2400" b="0" i="0" u="none" strike="noStrike" cap="none" dirty="0" err="1">
                <a:solidFill>
                  <a:schemeClr val="dk2"/>
                </a:solidFill>
                <a:latin typeface="Arial"/>
                <a:ea typeface="Arial"/>
                <a:cs typeface="Arial"/>
                <a:sym typeface="Arial"/>
              </a:rPr>
              <a:t>Members</a:t>
            </a:r>
            <a:r>
              <a:rPr lang="fr-CA" sz="2400" b="0" i="0" u="none" strike="noStrike" cap="none" dirty="0">
                <a:solidFill>
                  <a:schemeClr val="dk2"/>
                </a:solidFill>
                <a:latin typeface="Arial"/>
                <a:ea typeface="Arial"/>
                <a:cs typeface="Arial"/>
                <a:sym typeface="Arial"/>
              </a:rPr>
              <a:t> recognition (</a:t>
            </a:r>
            <a:r>
              <a:rPr lang="fr-CA" sz="2400" b="0" i="0" u="none" strike="noStrike" cap="none" dirty="0" err="1">
                <a:solidFill>
                  <a:schemeClr val="dk2"/>
                </a:solidFill>
                <a:latin typeface="Arial"/>
                <a:ea typeface="Arial"/>
                <a:cs typeface="Arial"/>
                <a:sym typeface="Arial"/>
              </a:rPr>
              <a:t>volunteers</a:t>
            </a:r>
            <a:r>
              <a:rPr lang="fr-CA" sz="2400" b="0" i="0" u="none" strike="noStrike" cap="none" dirty="0">
                <a:solidFill>
                  <a:schemeClr val="dk2"/>
                </a:solidFill>
                <a:latin typeface="Arial"/>
                <a:ea typeface="Arial"/>
                <a:cs typeface="Arial"/>
                <a:sym typeface="Arial"/>
              </a:rPr>
              <a:t>, </a:t>
            </a:r>
            <a:r>
              <a:rPr lang="fr-CA" sz="2400" b="0" i="0" u="none" strike="noStrike" cap="none" dirty="0" err="1">
                <a:solidFill>
                  <a:schemeClr val="dk2"/>
                </a:solidFill>
                <a:latin typeface="Arial"/>
                <a:ea typeface="Arial"/>
                <a:cs typeface="Arial"/>
                <a:sym typeface="Arial"/>
              </a:rPr>
              <a:t>milestones</a:t>
            </a:r>
            <a:r>
              <a:rPr lang="fr-CA" sz="2400" b="0" i="0" u="none" strike="noStrike" cap="none" dirty="0">
                <a:solidFill>
                  <a:schemeClr val="dk2"/>
                </a:solidFill>
                <a:latin typeface="Arial"/>
                <a:ea typeface="Arial"/>
                <a:cs typeface="Arial"/>
                <a:sym typeface="Arial"/>
              </a:rPr>
              <a:t>)</a:t>
            </a:r>
            <a:endParaRPr sz="2400" b="0" i="0" u="none" strike="noStrike" cap="none" dirty="0">
              <a:solidFill>
                <a:schemeClr val="dk2"/>
              </a:solidFill>
              <a:latin typeface="Arial"/>
              <a:ea typeface="Arial"/>
              <a:cs typeface="Arial"/>
              <a:sym typeface="Arial"/>
            </a:endParaRPr>
          </a:p>
          <a:p>
            <a:pPr marL="342900" marR="0" lvl="0" indent="-236220" algn="l" rtl="0">
              <a:spcBef>
                <a:spcPts val="1200"/>
              </a:spcBef>
              <a:spcAft>
                <a:spcPts val="0"/>
              </a:spcAft>
              <a:buClr>
                <a:srgbClr val="C00000"/>
              </a:buClr>
              <a:buSzPts val="1680"/>
              <a:buFont typeface="Noto Sans Symbols"/>
              <a:buNone/>
            </a:pPr>
            <a:endParaRPr sz="2400" b="0" i="0" u="none" strike="noStrike" cap="none" dirty="0">
              <a:solidFill>
                <a:schemeClr val="dk2"/>
              </a:solidFill>
              <a:latin typeface="Arial"/>
              <a:ea typeface="Arial"/>
              <a:cs typeface="Arial"/>
              <a:sym typeface="Arial"/>
            </a:endParaRPr>
          </a:p>
          <a:p>
            <a:pPr marL="0" marR="0" lvl="0" indent="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1" u="none" strike="noStrike" cap="none" dirty="0">
              <a:solidFill>
                <a:schemeClr val="dk2"/>
              </a:solidFill>
              <a:latin typeface="Arial"/>
              <a:ea typeface="Arial"/>
              <a:cs typeface="Arial"/>
              <a:sym typeface="Arial"/>
            </a:endParaRPr>
          </a:p>
          <a:p>
            <a:pPr marL="342900" marR="0" lvl="0" indent="-236220" algn="l" rtl="0">
              <a:spcBef>
                <a:spcPts val="480"/>
              </a:spcBef>
              <a:spcAft>
                <a:spcPts val="0"/>
              </a:spcAft>
              <a:buClr>
                <a:srgbClr val="C00000"/>
              </a:buClr>
              <a:buSzPts val="1680"/>
              <a:buFont typeface="Noto Sans Symbols"/>
              <a:buNone/>
            </a:pPr>
            <a:endParaRPr sz="2400" b="0" i="0" u="none" strike="noStrike" cap="none" dirty="0">
              <a:solidFill>
                <a:schemeClr val="dk2"/>
              </a:solidFill>
              <a:latin typeface="Arial"/>
              <a:ea typeface="Arial"/>
              <a:cs typeface="Arial"/>
              <a:sym typeface="Arial"/>
            </a:endParaRPr>
          </a:p>
          <a:p>
            <a:pPr marL="0" marR="0" lvl="0" indent="0" algn="l" rtl="0">
              <a:spcBef>
                <a:spcPts val="480"/>
              </a:spcBef>
              <a:spcAft>
                <a:spcPts val="0"/>
              </a:spcAft>
              <a:buClr>
                <a:schemeClr val="dk1"/>
              </a:buClr>
              <a:buSzPts val="1680"/>
              <a:buFont typeface="Noto Sans Symbols"/>
              <a:buNone/>
            </a:pPr>
            <a:endParaRPr sz="2400" b="0" i="0" u="none" strike="noStrike" cap="none" dirty="0">
              <a:solidFill>
                <a:schemeClr val="dk2"/>
              </a:solidFill>
              <a:latin typeface="Arial"/>
              <a:ea typeface="Arial"/>
              <a:cs typeface="Arial"/>
              <a:sym typeface="Arial"/>
            </a:endParaRPr>
          </a:p>
        </p:txBody>
      </p:sp>
      <p:pic>
        <p:nvPicPr>
          <p:cNvPr id="289" name="Shape 289"/>
          <p:cNvPicPr preferRelativeResize="0"/>
          <p:nvPr/>
        </p:nvPicPr>
        <p:blipFill rotWithShape="1">
          <a:blip r:embed="rId3">
            <a:alphaModFix/>
          </a:blip>
          <a:srcRect l="5270" r="5269"/>
          <a:stretch/>
        </p:blipFill>
        <p:spPr>
          <a:xfrm>
            <a:off x="144463" y="392113"/>
            <a:ext cx="1158875" cy="1131887"/>
          </a:xfrm>
          <a:prstGeom prst="rect">
            <a:avLst/>
          </a:prstGeom>
          <a:solidFill>
            <a:schemeClr val="lt1"/>
          </a:solidFill>
          <a:ln>
            <a:noFill/>
          </a:ln>
        </p:spPr>
      </p:pic>
    </p:spTree>
    <p:extLst>
      <p:ext uri="{BB962C8B-B14F-4D97-AF65-F5344CB8AC3E}">
        <p14:creationId xmlns:p14="http://schemas.microsoft.com/office/powerpoint/2010/main" val="580423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p:nvPr/>
        </p:nvSpPr>
        <p:spPr>
          <a:xfrm>
            <a:off x="1447800" y="381000"/>
            <a:ext cx="6705600" cy="1905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2"/>
              </a:buClr>
              <a:buSzPts val="4400"/>
              <a:buFont typeface="Noto Sans Symbols"/>
              <a:buNone/>
            </a:pPr>
            <a:r>
              <a:rPr lang="en-US" sz="4400" b="1" i="0" u="none" strike="noStrike" cap="none">
                <a:solidFill>
                  <a:schemeClr val="dk2"/>
                </a:solidFill>
                <a:latin typeface="Arial"/>
                <a:ea typeface="Arial"/>
                <a:cs typeface="Arial"/>
                <a:sym typeface="Arial"/>
              </a:rPr>
              <a:t>Treasurer’s Report</a:t>
            </a:r>
            <a:br>
              <a:rPr lang="en-US" sz="4400" b="1" i="0" u="none" strike="noStrike" cap="none">
                <a:solidFill>
                  <a:schemeClr val="dk2"/>
                </a:solidFill>
                <a:latin typeface="Arial"/>
                <a:ea typeface="Arial"/>
                <a:cs typeface="Arial"/>
                <a:sym typeface="Arial"/>
              </a:rPr>
            </a:br>
            <a:endParaRPr sz="2800" b="1" i="0" u="none" strike="noStrike" cap="none">
              <a:solidFill>
                <a:schemeClr val="dk2"/>
              </a:solidFill>
              <a:latin typeface="Arial"/>
              <a:ea typeface="Arial"/>
              <a:cs typeface="Arial"/>
              <a:sym typeface="Arial"/>
            </a:endParaRPr>
          </a:p>
          <a:p>
            <a:pPr marL="0" marR="0" lvl="0" indent="0" algn="l" rtl="0">
              <a:spcBef>
                <a:spcPts val="0"/>
              </a:spcBef>
              <a:spcAft>
                <a:spcPts val="0"/>
              </a:spcAft>
              <a:buClr>
                <a:schemeClr val="dk2"/>
              </a:buClr>
              <a:buSzPts val="2800"/>
              <a:buFont typeface="Noto Sans Symbols"/>
              <a:buNone/>
            </a:pPr>
            <a:endParaRPr sz="2800" b="1" i="0" u="none" strike="noStrike" cap="none">
              <a:solidFill>
                <a:schemeClr val="dk2"/>
              </a:solidFill>
              <a:latin typeface="Arial"/>
              <a:ea typeface="Arial"/>
              <a:cs typeface="Arial"/>
              <a:sym typeface="Arial"/>
            </a:endParaRPr>
          </a:p>
        </p:txBody>
      </p:sp>
      <p:sp>
        <p:nvSpPr>
          <p:cNvPr id="304" name="Shape 304"/>
          <p:cNvSpPr txBox="1"/>
          <p:nvPr/>
        </p:nvSpPr>
        <p:spPr>
          <a:xfrm>
            <a:off x="1568450" y="2362200"/>
            <a:ext cx="5746750"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2"/>
              </a:buClr>
              <a:buSzPts val="2400"/>
              <a:buFont typeface="Noto Sans Symbols"/>
              <a:buNone/>
            </a:pPr>
            <a:r>
              <a:rPr lang="en-US" sz="2400" b="1" i="0" u="none" strike="noStrike" cap="none" dirty="0">
                <a:solidFill>
                  <a:schemeClr val="dk2"/>
                </a:solidFill>
                <a:latin typeface="Arial"/>
                <a:ea typeface="Arial"/>
                <a:cs typeface="Arial"/>
                <a:sym typeface="Arial"/>
              </a:rPr>
              <a:t>Capucine Ouellet</a:t>
            </a:r>
            <a:endParaRPr dirty="0"/>
          </a:p>
          <a:p>
            <a:pPr marL="0" marR="0" lvl="0" indent="0" algn="l" rtl="0">
              <a:spcBef>
                <a:spcPts val="0"/>
              </a:spcBef>
              <a:spcAft>
                <a:spcPts val="0"/>
              </a:spcAft>
              <a:buClr>
                <a:schemeClr val="dk2"/>
              </a:buClr>
              <a:buSzPts val="2400"/>
              <a:buFont typeface="Noto Sans Symbols"/>
              <a:buNone/>
            </a:pPr>
            <a:endParaRPr sz="2400" b="1" i="0" u="none" strike="noStrike" cap="none" dirty="0">
              <a:solidFill>
                <a:schemeClr val="dk2"/>
              </a:solidFill>
              <a:latin typeface="Arial"/>
              <a:ea typeface="Arial"/>
              <a:cs typeface="Arial"/>
              <a:sym typeface="Arial"/>
            </a:endParaRPr>
          </a:p>
          <a:p>
            <a:pPr marL="0" marR="0" lvl="0" indent="0" algn="l" rtl="0">
              <a:spcBef>
                <a:spcPts val="0"/>
              </a:spcBef>
              <a:spcAft>
                <a:spcPts val="0"/>
              </a:spcAft>
              <a:buClr>
                <a:schemeClr val="dk2"/>
              </a:buClr>
              <a:buSzPts val="2400"/>
              <a:buFont typeface="Noto Sans Symbols"/>
              <a:buNone/>
            </a:pPr>
            <a:endParaRPr sz="2400" b="1" i="0" u="none" strike="noStrike" cap="none" dirty="0">
              <a:solidFill>
                <a:schemeClr val="dk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Gallery">
  <a:themeElements>
    <a:clrScheme name="Gallery">
      <a:dk1>
        <a:srgbClr val="000000"/>
      </a:dk1>
      <a:lt1>
        <a:srgbClr val="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118</TotalTime>
  <Words>2633</Words>
  <Application>Microsoft Office PowerPoint</Application>
  <PresentationFormat>On-screen Show (4:3)</PresentationFormat>
  <Paragraphs>794</Paragraphs>
  <Slides>62</Slides>
  <Notes>56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62</vt:i4>
      </vt:variant>
    </vt:vector>
  </HeadingPairs>
  <TitlesOfParts>
    <vt:vector size="77" baseType="lpstr">
      <vt:lpstr>Times New Roman</vt:lpstr>
      <vt:lpstr>Courier New</vt:lpstr>
      <vt:lpstr>Wingdings</vt:lpstr>
      <vt:lpstr>ＭＳ Ｐゴシック</vt:lpstr>
      <vt:lpstr>Noto Sans Symbols</vt:lpstr>
      <vt:lpstr>Lato Black</vt:lpstr>
      <vt:lpstr>Arial</vt:lpstr>
      <vt:lpstr>Arial Narrow</vt:lpstr>
      <vt:lpstr>Cabin</vt:lpstr>
      <vt:lpstr>Arial Black</vt:lpstr>
      <vt:lpstr>Calibri</vt:lpstr>
      <vt:lpstr>Echo</vt:lpstr>
      <vt:lpstr>1_Echo</vt:lpstr>
      <vt:lpstr>4_Echo</vt:lpstr>
      <vt:lpstr>Gallery</vt:lpstr>
      <vt:lpstr>The Canadian Registration Board of Occupational Hygienists ROHTM-The Mark of Professional Competence-ROHTTM</vt:lpstr>
      <vt:lpstr>Agenda</vt:lpstr>
      <vt:lpstr>Agenda &amp; 2017 Minutes</vt:lpstr>
      <vt:lpstr>President’s Report What is the CRBOH?</vt:lpstr>
      <vt:lpstr>President’s Report CRBOH’s Mission</vt:lpstr>
      <vt:lpstr>President's Report 2017-2018 Board of Directors</vt:lpstr>
      <vt:lpstr>President’s Report Highlights 2017-2018</vt:lpstr>
      <vt:lpstr>President’s Report Highlights 2017-2018</vt:lpstr>
      <vt:lpstr>PowerPoint Presentation</vt:lpstr>
      <vt:lpstr>PowerPoint Presentation</vt:lpstr>
      <vt:lpstr>PowerPoint Presentation</vt:lpstr>
      <vt:lpstr>PowerPoint Presentation</vt:lpstr>
      <vt:lpstr>PowerPoint Presentation</vt:lpstr>
      <vt:lpstr>PowerPoint Presentation</vt:lpstr>
      <vt:lpstr>Independent Auditor’s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Promotions Activities</vt:lpstr>
      <vt:lpstr>Promotions Activities</vt:lpstr>
      <vt:lpstr>New Directors   (2018 - 2020)</vt:lpstr>
      <vt:lpstr>New Directors   (2018 - 2021)</vt:lpstr>
      <vt:lpstr>New Directors   (2018 - 2021)</vt:lpstr>
      <vt:lpstr>New Directors   (2018 - 2021)</vt:lpstr>
      <vt:lpstr>Outgoing Directors</vt:lpstr>
      <vt:lpstr>PowerPoint Presentation</vt:lpstr>
      <vt:lpstr>INCOMING PRESIDENT    (2018-2019)</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Canadian Registration Board of Occupational Hygienists ROHTM-The Mark of Professional Competence-ROHTTM</dc:title>
  <dc:creator>lp_user_01</dc:creator>
  <cp:lastModifiedBy>lp_user_01</cp:lastModifiedBy>
  <cp:revision>23</cp:revision>
  <dcterms:modified xsi:type="dcterms:W3CDTF">2018-07-24T17:47:34Z</dcterms:modified>
</cp:coreProperties>
</file>