
<file path=[Content_Types].xml><?xml version="1.0" encoding="utf-8"?>
<Types xmlns="http://schemas.openxmlformats.org/package/2006/content-types">
  <Default Extension="jpg" ContentType="image/jpeg"/>
  <Default Extension="mp4" ContentType="vide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61"/>
  </p:notes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 id="269" r:id="rId14"/>
    <p:sldId id="270" r:id="rId15"/>
    <p:sldId id="271" r:id="rId16"/>
    <p:sldId id="272" r:id="rId17"/>
    <p:sldId id="273" r:id="rId18"/>
    <p:sldId id="274" r:id="rId19"/>
    <p:sldId id="275" r:id="rId20"/>
    <p:sldId id="495" r:id="rId21"/>
    <p:sldId id="496" r:id="rId22"/>
    <p:sldId id="276" r:id="rId23"/>
    <p:sldId id="277" r:id="rId24"/>
    <p:sldId id="278" r:id="rId25"/>
    <p:sldId id="281" r:id="rId26"/>
    <p:sldId id="284" r:id="rId27"/>
    <p:sldId id="285" r:id="rId28"/>
    <p:sldId id="286" r:id="rId29"/>
    <p:sldId id="313" r:id="rId30"/>
    <p:sldId id="314" r:id="rId31"/>
    <p:sldId id="287"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497" r:id="rId45"/>
    <p:sldId id="498" r:id="rId46"/>
    <p:sldId id="499" r:id="rId47"/>
    <p:sldId id="301" r:id="rId48"/>
    <p:sldId id="421" r:id="rId49"/>
    <p:sldId id="304" r:id="rId50"/>
    <p:sldId id="315" r:id="rId51"/>
    <p:sldId id="500" r:id="rId52"/>
    <p:sldId id="309" r:id="rId53"/>
    <p:sldId id="305" r:id="rId54"/>
    <p:sldId id="306" r:id="rId55"/>
    <p:sldId id="307" r:id="rId56"/>
    <p:sldId id="308" r:id="rId57"/>
    <p:sldId id="310" r:id="rId58"/>
    <p:sldId id="311" r:id="rId59"/>
    <p:sldId id="312" r:id="rId6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64" roundtripDataSignature="AMtx7mi7kMKkq7Rubq2tw4+NnYQsskH+p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utz, Michele" initials="KM" lastIdx="6" clrIdx="0">
    <p:extLst>
      <p:ext uri="{19B8F6BF-5375-455C-9EA6-DF929625EA0E}">
        <p15:presenceInfo xmlns:p15="http://schemas.microsoft.com/office/powerpoint/2012/main" userId="S::Michele.Kutz@stantec.com::b8d28c56-14f7-4cc1-949e-19ed1470f8f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0635A8E-3588-4ED5-B7D1-A5EF646CA4CE}">
  <a:tblStyle styleId="{30635A8E-3588-4ED5-B7D1-A5EF646CA4CE}" styleName="Table_0">
    <a:wholeTbl>
      <a:tcTxStyle b="off" i="off">
        <a:font>
          <a:latin typeface="Cambria"/>
          <a:ea typeface="Cambria"/>
          <a:cs typeface="Cambria"/>
        </a:font>
        <a:schemeClr val="dk1"/>
      </a:tcTxStyle>
      <a:tcStyle>
        <a:tcBdr>
          <a:left>
            <a:ln w="12700" cap="flat" cmpd="sng">
              <a:solidFill>
                <a:schemeClr val="accent1"/>
              </a:solidFill>
              <a:prstDash val="solid"/>
              <a:round/>
              <a:headEnd type="none" w="sm" len="sm"/>
              <a:tailEnd type="none" w="sm" len="sm"/>
            </a:ln>
          </a:left>
          <a:right>
            <a:ln w="12700" cap="flat" cmpd="sng">
              <a:solidFill>
                <a:schemeClr val="accent1"/>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lt1"/>
          </a:solidFill>
        </a:fill>
      </a:tcStyle>
    </a:wholeTbl>
    <a:band1H>
      <a:tcTxStyle/>
      <a:tcStyle>
        <a:tcBdr/>
        <a:fill>
          <a:solidFill>
            <a:srgbClr val="F1E9E7"/>
          </a:solidFill>
        </a:fill>
      </a:tcStyle>
    </a:band1H>
    <a:band2H>
      <a:tcTxStyle/>
      <a:tcStyle>
        <a:tcBdr/>
      </a:tcStyle>
    </a:band2H>
    <a:band1V>
      <a:tcTxStyle/>
      <a:tcStyle>
        <a:tcBdr/>
        <a:fill>
          <a:solidFill>
            <a:srgbClr val="F1E9E7"/>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1"/>
              </a:solidFill>
              <a:prstDash val="solid"/>
              <a:round/>
              <a:headEnd type="none" w="sm" len="sm"/>
              <a:tailEnd type="none" w="sm" len="sm"/>
            </a:ln>
          </a:top>
        </a:tcBdr>
        <a:fill>
          <a:solidFill>
            <a:schemeClr val="lt1"/>
          </a:solidFill>
        </a:fill>
      </a:tcStyle>
    </a:lastRow>
    <a:seCell>
      <a:tcTxStyle/>
      <a:tcStyle>
        <a:tcBdr/>
      </a:tcStyle>
    </a:seCell>
    <a:swCell>
      <a:tcTxStyle/>
      <a:tcStyle>
        <a:tcBdr/>
      </a:tcStyle>
    </a:swCell>
    <a:firstRow>
      <a:tcTxStyle b="on" i="off">
        <a:font>
          <a:latin typeface="Cambria"/>
          <a:ea typeface="Cambria"/>
          <a:cs typeface="Cambria"/>
        </a:font>
        <a:schemeClr val="lt1"/>
      </a:tcTxStyle>
      <a:tcStyle>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7" autoAdjust="0"/>
    <p:restoredTop sz="94384" autoAdjust="0"/>
  </p:normalViewPr>
  <p:slideViewPr>
    <p:cSldViewPr snapToGrid="0">
      <p:cViewPr varScale="1">
        <p:scale>
          <a:sx n="101" d="100"/>
          <a:sy n="101" d="100"/>
        </p:scale>
        <p:origin x="186" y="306"/>
      </p:cViewPr>
      <p:guideLst>
        <p:guide pos="3840"/>
        <p:guide orient="horz" pos="2160"/>
      </p:guideLst>
    </p:cSldViewPr>
  </p:slideViewPr>
  <p:notesTextViewPr>
    <p:cViewPr>
      <p:scale>
        <a:sx n="3" d="2"/>
        <a:sy n="3" d="2"/>
      </p:scale>
      <p:origin x="0" y="0"/>
    </p:cViewPr>
  </p:notesTextViewPr>
  <p:sorterViewPr>
    <p:cViewPr>
      <p:scale>
        <a:sx n="42" d="100"/>
        <a:sy n="42"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customschemas.google.com/relationships/presentationmetadata" Target="metadata"/><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ser\Documents\CRBOH\AGM%202019\Book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Total!$A$3</c:f>
              <c:strCache>
                <c:ptCount val="1"/>
                <c:pt idx="0">
                  <c:v>ROH</c:v>
                </c:pt>
              </c:strCache>
            </c:strRef>
          </c:tx>
          <c:spPr>
            <a:solidFill>
              <a:srgbClr val="FF0000"/>
            </a:solidFill>
            <a:ln>
              <a:noFill/>
            </a:ln>
            <a:effectLst/>
          </c:spPr>
          <c:invertIfNegative val="0"/>
          <c:cat>
            <c:numRef>
              <c:f>Total!$B$2:$J$2</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Total!$B$3:$J$3</c:f>
              <c:numCache>
                <c:formatCode>General</c:formatCode>
                <c:ptCount val="9"/>
                <c:pt idx="0">
                  <c:v>285</c:v>
                </c:pt>
                <c:pt idx="1">
                  <c:v>291</c:v>
                </c:pt>
                <c:pt idx="2">
                  <c:v>287</c:v>
                </c:pt>
                <c:pt idx="3">
                  <c:v>279</c:v>
                </c:pt>
                <c:pt idx="4">
                  <c:v>281</c:v>
                </c:pt>
                <c:pt idx="5">
                  <c:v>283</c:v>
                </c:pt>
                <c:pt idx="6">
                  <c:v>275</c:v>
                </c:pt>
                <c:pt idx="7">
                  <c:v>277</c:v>
                </c:pt>
                <c:pt idx="8">
                  <c:v>280</c:v>
                </c:pt>
              </c:numCache>
            </c:numRef>
          </c:val>
          <c:extLst>
            <c:ext xmlns:c16="http://schemas.microsoft.com/office/drawing/2014/chart" uri="{C3380CC4-5D6E-409C-BE32-E72D297353CC}">
              <c16:uniqueId val="{00000000-71F2-4160-A447-44B0812EB866}"/>
            </c:ext>
          </c:extLst>
        </c:ser>
        <c:ser>
          <c:idx val="1"/>
          <c:order val="1"/>
          <c:tx>
            <c:strRef>
              <c:f>Total!$A$4</c:f>
              <c:strCache>
                <c:ptCount val="1"/>
                <c:pt idx="0">
                  <c:v>ROHT</c:v>
                </c:pt>
              </c:strCache>
            </c:strRef>
          </c:tx>
          <c:spPr>
            <a:solidFill>
              <a:srgbClr val="00B0F0"/>
            </a:solidFill>
            <a:ln>
              <a:noFill/>
            </a:ln>
            <a:effectLst/>
          </c:spPr>
          <c:invertIfNegative val="0"/>
          <c:cat>
            <c:numRef>
              <c:f>Total!$B$2:$J$2</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Total!$B$4:$J$4</c:f>
              <c:numCache>
                <c:formatCode>General</c:formatCode>
                <c:ptCount val="9"/>
                <c:pt idx="0">
                  <c:v>65</c:v>
                </c:pt>
                <c:pt idx="1">
                  <c:v>70</c:v>
                </c:pt>
                <c:pt idx="2">
                  <c:v>66</c:v>
                </c:pt>
                <c:pt idx="3">
                  <c:v>60</c:v>
                </c:pt>
                <c:pt idx="4">
                  <c:v>64</c:v>
                </c:pt>
                <c:pt idx="5">
                  <c:v>67</c:v>
                </c:pt>
                <c:pt idx="6">
                  <c:v>72</c:v>
                </c:pt>
                <c:pt idx="7">
                  <c:v>75</c:v>
                </c:pt>
                <c:pt idx="8">
                  <c:v>66</c:v>
                </c:pt>
              </c:numCache>
            </c:numRef>
          </c:val>
          <c:extLst>
            <c:ext xmlns:c16="http://schemas.microsoft.com/office/drawing/2014/chart" uri="{C3380CC4-5D6E-409C-BE32-E72D297353CC}">
              <c16:uniqueId val="{00000001-71F2-4160-A447-44B0812EB866}"/>
            </c:ext>
          </c:extLst>
        </c:ser>
        <c:ser>
          <c:idx val="2"/>
          <c:order val="2"/>
          <c:tx>
            <c:strRef>
              <c:f>Total!$A$5</c:f>
              <c:strCache>
                <c:ptCount val="1"/>
                <c:pt idx="0">
                  <c:v>Total</c:v>
                </c:pt>
              </c:strCache>
            </c:strRef>
          </c:tx>
          <c:spPr>
            <a:solidFill>
              <a:srgbClr val="00B050"/>
            </a:solidFill>
            <a:ln>
              <a:noFill/>
            </a:ln>
            <a:effectLst/>
          </c:spPr>
          <c:invertIfNegative val="0"/>
          <c:cat>
            <c:numRef>
              <c:f>Total!$B$2:$J$2</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Total!$B$5:$J$5</c:f>
              <c:numCache>
                <c:formatCode>General</c:formatCode>
                <c:ptCount val="9"/>
                <c:pt idx="0">
                  <c:v>350</c:v>
                </c:pt>
                <c:pt idx="1">
                  <c:v>361</c:v>
                </c:pt>
                <c:pt idx="2">
                  <c:v>353</c:v>
                </c:pt>
                <c:pt idx="3">
                  <c:v>339</c:v>
                </c:pt>
                <c:pt idx="4">
                  <c:v>345</c:v>
                </c:pt>
                <c:pt idx="5">
                  <c:v>350</c:v>
                </c:pt>
                <c:pt idx="6">
                  <c:v>347</c:v>
                </c:pt>
                <c:pt idx="7">
                  <c:v>352</c:v>
                </c:pt>
                <c:pt idx="8">
                  <c:v>346</c:v>
                </c:pt>
              </c:numCache>
            </c:numRef>
          </c:val>
          <c:extLst>
            <c:ext xmlns:c16="http://schemas.microsoft.com/office/drawing/2014/chart" uri="{C3380CC4-5D6E-409C-BE32-E72D297353CC}">
              <c16:uniqueId val="{00000002-71F2-4160-A447-44B0812EB866}"/>
            </c:ext>
          </c:extLst>
        </c:ser>
        <c:dLbls>
          <c:showLegendKey val="0"/>
          <c:showVal val="0"/>
          <c:showCatName val="0"/>
          <c:showSerName val="0"/>
          <c:showPercent val="0"/>
          <c:showBubbleSize val="0"/>
        </c:dLbls>
        <c:gapWidth val="219"/>
        <c:overlap val="-27"/>
        <c:axId val="376194408"/>
        <c:axId val="376193424"/>
      </c:barChart>
      <c:catAx>
        <c:axId val="376194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376193424"/>
        <c:crosses val="autoZero"/>
        <c:auto val="1"/>
        <c:lblAlgn val="ctr"/>
        <c:lblOffset val="100"/>
        <c:noMultiLvlLbl val="0"/>
      </c:catAx>
      <c:valAx>
        <c:axId val="3761934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376194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'ROHT Exam'!$A$12</c:f>
              <c:strCache>
                <c:ptCount val="1"/>
                <c:pt idx="0">
                  <c:v>ROHT</c:v>
                </c:pt>
              </c:strCache>
            </c:strRef>
          </c:tx>
          <c:spPr>
            <a:solidFill>
              <a:schemeClr val="accent1"/>
            </a:solidFill>
            <a:ln>
              <a:noFill/>
            </a:ln>
            <a:effectLst/>
          </c:spPr>
          <c:invertIfNegative val="0"/>
          <c:cat>
            <c:numRef>
              <c:f>'ROHT Exam'!$B$11:$F$11</c:f>
              <c:numCache>
                <c:formatCode>General</c:formatCode>
                <c:ptCount val="5"/>
                <c:pt idx="0">
                  <c:v>2015</c:v>
                </c:pt>
                <c:pt idx="1">
                  <c:v>2016</c:v>
                </c:pt>
                <c:pt idx="2">
                  <c:v>2017</c:v>
                </c:pt>
                <c:pt idx="3">
                  <c:v>2018</c:v>
                </c:pt>
                <c:pt idx="4">
                  <c:v>2019</c:v>
                </c:pt>
              </c:numCache>
            </c:numRef>
          </c:cat>
          <c:val>
            <c:numRef>
              <c:f>'ROHT Exam'!$B$12:$F$12</c:f>
              <c:numCache>
                <c:formatCode>General</c:formatCode>
                <c:ptCount val="5"/>
                <c:pt idx="0">
                  <c:v>3</c:v>
                </c:pt>
                <c:pt idx="1">
                  <c:v>10</c:v>
                </c:pt>
                <c:pt idx="2">
                  <c:v>8</c:v>
                </c:pt>
                <c:pt idx="3">
                  <c:v>4</c:v>
                </c:pt>
                <c:pt idx="4">
                  <c:v>4</c:v>
                </c:pt>
              </c:numCache>
            </c:numRef>
          </c:val>
          <c:extLst>
            <c:ext xmlns:c16="http://schemas.microsoft.com/office/drawing/2014/chart" uri="{C3380CC4-5D6E-409C-BE32-E72D297353CC}">
              <c16:uniqueId val="{00000000-958C-428C-8DAB-8B7442FE6FF2}"/>
            </c:ext>
          </c:extLst>
        </c:ser>
        <c:ser>
          <c:idx val="1"/>
          <c:order val="1"/>
          <c:tx>
            <c:strRef>
              <c:f>'ROHT Exam'!$A$13</c:f>
              <c:strCache>
                <c:ptCount val="1"/>
                <c:pt idx="0">
                  <c:v>ROH</c:v>
                </c:pt>
              </c:strCache>
            </c:strRef>
          </c:tx>
          <c:spPr>
            <a:solidFill>
              <a:schemeClr val="accent2"/>
            </a:solidFill>
            <a:ln>
              <a:noFill/>
            </a:ln>
            <a:effectLst/>
          </c:spPr>
          <c:invertIfNegative val="0"/>
          <c:cat>
            <c:numRef>
              <c:f>'ROHT Exam'!$B$11:$F$11</c:f>
              <c:numCache>
                <c:formatCode>General</c:formatCode>
                <c:ptCount val="5"/>
                <c:pt idx="0">
                  <c:v>2015</c:v>
                </c:pt>
                <c:pt idx="1">
                  <c:v>2016</c:v>
                </c:pt>
                <c:pt idx="2">
                  <c:v>2017</c:v>
                </c:pt>
                <c:pt idx="3">
                  <c:v>2018</c:v>
                </c:pt>
                <c:pt idx="4">
                  <c:v>2019</c:v>
                </c:pt>
              </c:numCache>
            </c:numRef>
          </c:cat>
          <c:val>
            <c:numRef>
              <c:f>'ROHT Exam'!$B$13:$F$13</c:f>
              <c:numCache>
                <c:formatCode>General</c:formatCode>
                <c:ptCount val="5"/>
                <c:pt idx="0">
                  <c:v>16</c:v>
                </c:pt>
                <c:pt idx="1">
                  <c:v>18</c:v>
                </c:pt>
                <c:pt idx="2">
                  <c:v>23</c:v>
                </c:pt>
                <c:pt idx="3">
                  <c:v>24</c:v>
                </c:pt>
                <c:pt idx="4">
                  <c:v>25</c:v>
                </c:pt>
              </c:numCache>
            </c:numRef>
          </c:val>
          <c:extLst>
            <c:ext xmlns:c16="http://schemas.microsoft.com/office/drawing/2014/chart" uri="{C3380CC4-5D6E-409C-BE32-E72D297353CC}">
              <c16:uniqueId val="{00000001-958C-428C-8DAB-8B7442FE6FF2}"/>
            </c:ext>
          </c:extLst>
        </c:ser>
        <c:ser>
          <c:idx val="2"/>
          <c:order val="2"/>
          <c:tx>
            <c:strRef>
              <c:f>'ROHT Exam'!$A$14</c:f>
              <c:strCache>
                <c:ptCount val="1"/>
                <c:pt idx="0">
                  <c:v>NAR</c:v>
                </c:pt>
              </c:strCache>
            </c:strRef>
          </c:tx>
          <c:spPr>
            <a:solidFill>
              <a:schemeClr val="accent3"/>
            </a:solidFill>
            <a:ln>
              <a:noFill/>
            </a:ln>
            <a:effectLst/>
          </c:spPr>
          <c:invertIfNegative val="0"/>
          <c:cat>
            <c:numRef>
              <c:f>'ROHT Exam'!$B$11:$F$11</c:f>
              <c:numCache>
                <c:formatCode>General</c:formatCode>
                <c:ptCount val="5"/>
                <c:pt idx="0">
                  <c:v>2015</c:v>
                </c:pt>
                <c:pt idx="1">
                  <c:v>2016</c:v>
                </c:pt>
                <c:pt idx="2">
                  <c:v>2017</c:v>
                </c:pt>
                <c:pt idx="3">
                  <c:v>2018</c:v>
                </c:pt>
                <c:pt idx="4">
                  <c:v>2019</c:v>
                </c:pt>
              </c:numCache>
            </c:numRef>
          </c:cat>
          <c:val>
            <c:numRef>
              <c:f>'ROHT Exam'!$B$14:$F$14</c:f>
              <c:numCache>
                <c:formatCode>General</c:formatCode>
                <c:ptCount val="5"/>
                <c:pt idx="0">
                  <c:v>18</c:v>
                </c:pt>
                <c:pt idx="1">
                  <c:v>16</c:v>
                </c:pt>
                <c:pt idx="2">
                  <c:v>12</c:v>
                </c:pt>
                <c:pt idx="3">
                  <c:v>5</c:v>
                </c:pt>
                <c:pt idx="4">
                  <c:v>2</c:v>
                </c:pt>
              </c:numCache>
            </c:numRef>
          </c:val>
          <c:extLst>
            <c:ext xmlns:c16="http://schemas.microsoft.com/office/drawing/2014/chart" uri="{C3380CC4-5D6E-409C-BE32-E72D297353CC}">
              <c16:uniqueId val="{00000002-958C-428C-8DAB-8B7442FE6FF2}"/>
            </c:ext>
          </c:extLst>
        </c:ser>
        <c:ser>
          <c:idx val="3"/>
          <c:order val="3"/>
          <c:tx>
            <c:strRef>
              <c:f>'ROHT Exam'!$A$15</c:f>
              <c:strCache>
                <c:ptCount val="1"/>
                <c:pt idx="0">
                  <c:v>Withdrawals</c:v>
                </c:pt>
              </c:strCache>
            </c:strRef>
          </c:tx>
          <c:spPr>
            <a:solidFill>
              <a:schemeClr val="accent4"/>
            </a:solidFill>
            <a:ln>
              <a:noFill/>
            </a:ln>
            <a:effectLst/>
          </c:spPr>
          <c:invertIfNegative val="0"/>
          <c:cat>
            <c:numRef>
              <c:f>'ROHT Exam'!$B$11:$F$11</c:f>
              <c:numCache>
                <c:formatCode>General</c:formatCode>
                <c:ptCount val="5"/>
                <c:pt idx="0">
                  <c:v>2015</c:v>
                </c:pt>
                <c:pt idx="1">
                  <c:v>2016</c:v>
                </c:pt>
                <c:pt idx="2">
                  <c:v>2017</c:v>
                </c:pt>
                <c:pt idx="3">
                  <c:v>2018</c:v>
                </c:pt>
                <c:pt idx="4">
                  <c:v>2019</c:v>
                </c:pt>
              </c:numCache>
            </c:numRef>
          </c:cat>
          <c:val>
            <c:numRef>
              <c:f>'ROHT Exam'!$B$15:$F$15</c:f>
              <c:numCache>
                <c:formatCode>General</c:formatCode>
                <c:ptCount val="5"/>
                <c:pt idx="0">
                  <c:v>6</c:v>
                </c:pt>
                <c:pt idx="1">
                  <c:v>5</c:v>
                </c:pt>
                <c:pt idx="2">
                  <c:v>12</c:v>
                </c:pt>
                <c:pt idx="3">
                  <c:v>4</c:v>
                </c:pt>
                <c:pt idx="4">
                  <c:v>2</c:v>
                </c:pt>
              </c:numCache>
            </c:numRef>
          </c:val>
          <c:extLst>
            <c:ext xmlns:c16="http://schemas.microsoft.com/office/drawing/2014/chart" uri="{C3380CC4-5D6E-409C-BE32-E72D297353CC}">
              <c16:uniqueId val="{00000003-958C-428C-8DAB-8B7442FE6FF2}"/>
            </c:ext>
          </c:extLst>
        </c:ser>
        <c:ser>
          <c:idx val="4"/>
          <c:order val="4"/>
          <c:tx>
            <c:strRef>
              <c:f>'ROHT Exam'!$A$16</c:f>
              <c:strCache>
                <c:ptCount val="1"/>
                <c:pt idx="0">
                  <c:v>Totals</c:v>
                </c:pt>
              </c:strCache>
            </c:strRef>
          </c:tx>
          <c:spPr>
            <a:solidFill>
              <a:schemeClr val="accent5"/>
            </a:solidFill>
            <a:ln>
              <a:noFill/>
            </a:ln>
            <a:effectLst/>
          </c:spPr>
          <c:invertIfNegative val="0"/>
          <c:cat>
            <c:numRef>
              <c:f>'ROHT Exam'!$B$11:$F$11</c:f>
              <c:numCache>
                <c:formatCode>General</c:formatCode>
                <c:ptCount val="5"/>
                <c:pt idx="0">
                  <c:v>2015</c:v>
                </c:pt>
                <c:pt idx="1">
                  <c:v>2016</c:v>
                </c:pt>
                <c:pt idx="2">
                  <c:v>2017</c:v>
                </c:pt>
                <c:pt idx="3">
                  <c:v>2018</c:v>
                </c:pt>
                <c:pt idx="4">
                  <c:v>2019</c:v>
                </c:pt>
              </c:numCache>
            </c:numRef>
          </c:cat>
          <c:val>
            <c:numRef>
              <c:f>'ROHT Exam'!$B$16:$F$16</c:f>
              <c:numCache>
                <c:formatCode>General</c:formatCode>
                <c:ptCount val="5"/>
                <c:pt idx="0">
                  <c:v>31</c:v>
                </c:pt>
                <c:pt idx="1">
                  <c:v>39</c:v>
                </c:pt>
                <c:pt idx="2">
                  <c:v>31</c:v>
                </c:pt>
                <c:pt idx="3">
                  <c:v>29</c:v>
                </c:pt>
                <c:pt idx="4">
                  <c:v>29</c:v>
                </c:pt>
              </c:numCache>
            </c:numRef>
          </c:val>
          <c:extLst>
            <c:ext xmlns:c16="http://schemas.microsoft.com/office/drawing/2014/chart" uri="{C3380CC4-5D6E-409C-BE32-E72D297353CC}">
              <c16:uniqueId val="{00000004-958C-428C-8DAB-8B7442FE6FF2}"/>
            </c:ext>
          </c:extLst>
        </c:ser>
        <c:ser>
          <c:idx val="5"/>
          <c:order val="5"/>
          <c:tx>
            <c:strRef>
              <c:f>'ROHT Exam'!$A$17</c:f>
              <c:strCache>
                <c:ptCount val="1"/>
                <c:pt idx="0">
                  <c:v>Pass</c:v>
                </c:pt>
              </c:strCache>
            </c:strRef>
          </c:tx>
          <c:spPr>
            <a:solidFill>
              <a:schemeClr val="accent6"/>
            </a:solidFill>
            <a:ln>
              <a:noFill/>
            </a:ln>
            <a:effectLst/>
          </c:spPr>
          <c:invertIfNegative val="0"/>
          <c:cat>
            <c:numRef>
              <c:f>'ROHT Exam'!$B$11:$F$11</c:f>
              <c:numCache>
                <c:formatCode>General</c:formatCode>
                <c:ptCount val="5"/>
                <c:pt idx="0">
                  <c:v>2015</c:v>
                </c:pt>
                <c:pt idx="1">
                  <c:v>2016</c:v>
                </c:pt>
                <c:pt idx="2">
                  <c:v>2017</c:v>
                </c:pt>
                <c:pt idx="3">
                  <c:v>2018</c:v>
                </c:pt>
                <c:pt idx="4">
                  <c:v>2019</c:v>
                </c:pt>
              </c:numCache>
            </c:numRef>
          </c:cat>
          <c:val>
            <c:numRef>
              <c:f>'ROHT Exam'!$B$17:$F$17</c:f>
              <c:numCache>
                <c:formatCode>General</c:formatCode>
                <c:ptCount val="5"/>
                <c:pt idx="0">
                  <c:v>15</c:v>
                </c:pt>
                <c:pt idx="1">
                  <c:v>21</c:v>
                </c:pt>
                <c:pt idx="2">
                  <c:v>15</c:v>
                </c:pt>
                <c:pt idx="3">
                  <c:v>15</c:v>
                </c:pt>
              </c:numCache>
            </c:numRef>
          </c:val>
          <c:extLst>
            <c:ext xmlns:c16="http://schemas.microsoft.com/office/drawing/2014/chart" uri="{C3380CC4-5D6E-409C-BE32-E72D297353CC}">
              <c16:uniqueId val="{00000005-958C-428C-8DAB-8B7442FE6FF2}"/>
            </c:ext>
          </c:extLst>
        </c:ser>
        <c:dLbls>
          <c:showLegendKey val="0"/>
          <c:showVal val="0"/>
          <c:showCatName val="0"/>
          <c:showSerName val="0"/>
          <c:showPercent val="0"/>
          <c:showBubbleSize val="0"/>
        </c:dLbls>
        <c:gapWidth val="219"/>
        <c:overlap val="-27"/>
        <c:axId val="567302784"/>
        <c:axId val="567304096"/>
      </c:barChart>
      <c:catAx>
        <c:axId val="567302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567304096"/>
        <c:crosses val="autoZero"/>
        <c:auto val="1"/>
        <c:lblAlgn val="ctr"/>
        <c:lblOffset val="100"/>
        <c:noMultiLvlLbl val="0"/>
      </c:catAx>
      <c:valAx>
        <c:axId val="5673040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673027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1pPr>
            <a:lvl2pPr marR="0" lvl="1"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mbria"/>
                <a:ea typeface="Cambria"/>
                <a:cs typeface="Cambria"/>
                <a:sym typeface="Cambria"/>
              </a:defRPr>
            </a:lvl1pPr>
            <a:lvl2pPr marR="0" lvl="1"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1pPr>
            <a:lvl2pPr marL="914400" marR="0" lvl="1"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2pPr>
            <a:lvl3pPr marL="1371600" marR="0" lvl="2"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3pPr>
            <a:lvl4pPr marL="1828800" marR="0" lvl="3"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4pPr>
            <a:lvl5pPr marL="2286000" marR="0" lvl="4"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5pPr>
            <a:lvl6pPr marL="2743200" marR="0" lvl="5"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6pPr>
            <a:lvl7pPr marL="3200400" marR="0" lvl="6"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7pPr>
            <a:lvl8pPr marL="3657600" marR="0" lvl="7"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8pPr>
            <a:lvl9pPr marL="4114800" marR="0" lvl="8"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1pPr>
            <a:lvl2pPr marR="0" lvl="1"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mbria"/>
                <a:ea typeface="Cambria"/>
                <a:cs typeface="Cambria"/>
                <a:sym typeface="Cambria"/>
              </a:rPr>
              <a:t>‹#›</a:t>
            </a:fld>
            <a:endParaRPr sz="1200" b="0" i="0" u="none" strike="noStrike" cap="none">
              <a:solidFill>
                <a:schemeClr val="dk1"/>
              </a:solidFill>
              <a:latin typeface="Cambria"/>
              <a:ea typeface="Cambria"/>
              <a:cs typeface="Cambria"/>
              <a:sym typeface="Cambria"/>
            </a:endParaRPr>
          </a:p>
        </p:txBody>
      </p:sp>
    </p:spTree>
    <p:extLst>
      <p:ext uri="{BB962C8B-B14F-4D97-AF65-F5344CB8AC3E}">
        <p14:creationId xmlns:p14="http://schemas.microsoft.com/office/powerpoint/2010/main" val="93071820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1: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8" name="Google Shape;8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9272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1: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34242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89551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3: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59297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4: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 name="Google Shape;20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44848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75911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33822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7: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5840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8: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09881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9: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1" name="Google Shape;25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637114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20: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0" name="Google Shape;26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19613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6" name="Google Shape;9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10004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21: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36790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2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3" name="Google Shape;28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79739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23: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 name="Google Shape;29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17418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2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03709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29: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9" name="Google Shape;349;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71494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30: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741590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31: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2" name="Google Shape;362;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31463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31: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2" name="Google Shape;362;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95801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31: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62" name="Google Shape;362;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69782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3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68" name="Google Shape;368;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443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3" name="Google Shape;10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86955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34: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88" name="Google Shape;388;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10357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3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95" name="Google Shape;395;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49214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3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01" name="Google Shape;401;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09947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37: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8" name="Google Shape;408;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97756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38: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7" name="Google Shape;41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51921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39: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6" name="Google Shape;426;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64733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40: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6" name="Google Shape;436;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804502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41: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3" name="Google Shape;443;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10865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4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1" name="Google Shape;451;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38926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43: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9" name="Google Shape;459;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58695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4: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9" name="Google Shape;10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73837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44: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7" name="Google Shape;467;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94985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4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35884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4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07971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4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251760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4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27372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4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1" name="Google Shape;481;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25481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49: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2" name="Google Shape;502;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128320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Order from CRBOH website;</a:t>
            </a:r>
            <a:r>
              <a:rPr lang="en-US" baseline="0" dirty="0"/>
              <a:t>  self inking stamp $50 + HST;  embosser seal $65 = HST;  replacement ink pads $$</a:t>
            </a:r>
            <a:r>
              <a:rPr lang="en-US" baseline="0"/>
              <a:t>7.99  shipping $16</a:t>
            </a:r>
            <a:endParaRPr lang="en-CA"/>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mbria"/>
                <a:ea typeface="Cambria"/>
                <a:cs typeface="Cambria"/>
                <a:sym typeface="Cambria"/>
              </a:rPr>
              <a:t>50</a:t>
            </a:fld>
            <a:endParaRPr lang="en-US" sz="1200" b="0" i="0" u="none" strike="noStrike" cap="none">
              <a:solidFill>
                <a:schemeClr val="dk1"/>
              </a:solidFill>
              <a:latin typeface="Cambria"/>
              <a:ea typeface="Cambria"/>
              <a:cs typeface="Cambria"/>
              <a:sym typeface="Cambria"/>
            </a:endParaRPr>
          </a:p>
        </p:txBody>
      </p:sp>
    </p:spTree>
    <p:extLst>
      <p:ext uri="{BB962C8B-B14F-4D97-AF65-F5344CB8AC3E}">
        <p14:creationId xmlns:p14="http://schemas.microsoft.com/office/powerpoint/2010/main" val="41191588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Embosser shipped in 2 – 3 business days and stamp in 3 – 5 business days to member</a:t>
            </a:r>
          </a:p>
          <a:p>
            <a:endParaRPr lang="en-CA" dirty="0"/>
          </a:p>
        </p:txBody>
      </p:sp>
      <p:sp>
        <p:nvSpPr>
          <p:cNvPr id="4" name="Slide Number Placeholder 3"/>
          <p:cNvSpPr>
            <a:spLocks noGrp="1"/>
          </p:cNvSpPr>
          <p:nvPr>
            <p:ph type="sldNum" idx="10"/>
          </p:nvPr>
        </p:nvSpPr>
        <p:spPr/>
        <p:txBody>
          <a:bodyPr/>
          <a:lstStyle/>
          <a:p>
            <a:pPr algn="r"/>
            <a:fld id="{00000000-1234-1234-1234-123412341234}" type="slidenum">
              <a:rPr lang="en-US" sz="1200" smtClean="0">
                <a:solidFill>
                  <a:srgbClr val="514A40"/>
                </a:solidFill>
                <a:latin typeface="Cambria"/>
                <a:ea typeface="Cambria"/>
                <a:cs typeface="Cambria"/>
                <a:sym typeface="Cambria"/>
              </a:rPr>
              <a:pPr algn="r"/>
              <a:t>51</a:t>
            </a:fld>
            <a:endParaRPr lang="en-US" sz="1200">
              <a:solidFill>
                <a:srgbClr val="514A40"/>
              </a:solidFill>
              <a:latin typeface="Cambria"/>
              <a:ea typeface="Cambria"/>
              <a:cs typeface="Cambria"/>
              <a:sym typeface="Cambria"/>
            </a:endParaRPr>
          </a:p>
        </p:txBody>
      </p:sp>
    </p:spTree>
    <p:extLst>
      <p:ext uri="{BB962C8B-B14F-4D97-AF65-F5344CB8AC3E}">
        <p14:creationId xmlns:p14="http://schemas.microsoft.com/office/powerpoint/2010/main" val="22852586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54: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4" name="Google Shape;544;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3672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6" name="Google Shape;11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423062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50: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9" name="Google Shape;509;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365121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51: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7" name="Google Shape;517;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101439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5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52026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53: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3" name="Google Shape;533;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630454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5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1" name="Google Shape;551;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435344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5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7" name="Google Shape;557;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574364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57: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3" name="Google Shape;563;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5605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3" name="Google Shape;12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7343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7: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7572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8: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7414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0: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14439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16"/>
        <p:cNvGrpSpPr/>
        <p:nvPr/>
      </p:nvGrpSpPr>
      <p:grpSpPr>
        <a:xfrm>
          <a:off x="0" y="0"/>
          <a:ext cx="0" cy="0"/>
          <a:chOff x="0" y="0"/>
          <a:chExt cx="0" cy="0"/>
        </a:xfrm>
      </p:grpSpPr>
      <p:sp>
        <p:nvSpPr>
          <p:cNvPr id="17" name="Google Shape;17;p59"/>
          <p:cNvSpPr txBox="1">
            <a:spLocks noGrp="1"/>
          </p:cNvSpPr>
          <p:nvPr>
            <p:ph type="title"/>
          </p:nvPr>
        </p:nvSpPr>
        <p:spPr>
          <a:xfrm>
            <a:off x="1066800" y="1565829"/>
            <a:ext cx="5943600" cy="4114800"/>
          </a:xfrm>
          <a:prstGeom prst="rect">
            <a:avLst/>
          </a:prstGeom>
          <a:noFill/>
          <a:ln>
            <a:noFill/>
          </a:ln>
        </p:spPr>
        <p:txBody>
          <a:bodyPr spcFirstLastPara="1" wrap="square" lIns="91425" tIns="45700" rIns="91425" bIns="45700" anchor="b" anchorCtr="0">
            <a:normAutofit/>
          </a:bodyPr>
          <a:lstStyle>
            <a:lvl1pPr lvl="0" algn="l">
              <a:lnSpc>
                <a:spcPct val="80000"/>
              </a:lnSpc>
              <a:spcBef>
                <a:spcPts val="0"/>
              </a:spcBef>
              <a:spcAft>
                <a:spcPts val="0"/>
              </a:spcAft>
              <a:buClr>
                <a:schemeClr val="accent1"/>
              </a:buClr>
              <a:buSzPts val="5400"/>
              <a:buFont typeface="Cambria"/>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59"/>
          <p:cNvSpPr txBox="1">
            <a:spLocks noGrp="1"/>
          </p:cNvSpPr>
          <p:nvPr>
            <p:ph type="body" idx="1"/>
          </p:nvPr>
        </p:nvSpPr>
        <p:spPr>
          <a:xfrm>
            <a:off x="1066801" y="5682343"/>
            <a:ext cx="5943600" cy="41054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SzPts val="2200"/>
              <a:buNone/>
              <a:defRPr sz="2200" b="1" cap="none"/>
            </a:lvl1pPr>
            <a:lvl2pPr marL="914400" lvl="1" indent="-228600" algn="l">
              <a:lnSpc>
                <a:spcPct val="90000"/>
              </a:lnSpc>
              <a:spcBef>
                <a:spcPts val="1000"/>
              </a:spcBef>
              <a:spcAft>
                <a:spcPts val="0"/>
              </a:spcAft>
              <a:buSzPts val="2000"/>
              <a:buNone/>
              <a:defRPr sz="2000"/>
            </a:lvl2pPr>
            <a:lvl3pPr marL="1371600" lvl="2" indent="-228600" algn="l">
              <a:lnSpc>
                <a:spcPct val="90000"/>
              </a:lnSpc>
              <a:spcBef>
                <a:spcPts val="800"/>
              </a:spcBef>
              <a:spcAft>
                <a:spcPts val="0"/>
              </a:spcAft>
              <a:buSzPts val="1800"/>
              <a:buNone/>
              <a:defRPr sz="1800"/>
            </a:lvl3pPr>
            <a:lvl4pPr marL="1828800" lvl="3" indent="-228600" algn="l">
              <a:lnSpc>
                <a:spcPct val="90000"/>
              </a:lnSpc>
              <a:spcBef>
                <a:spcPts val="800"/>
              </a:spcBef>
              <a:spcAft>
                <a:spcPts val="0"/>
              </a:spcAft>
              <a:buSzPts val="1600"/>
              <a:buNone/>
              <a:defRPr sz="1600"/>
            </a:lvl4pPr>
            <a:lvl5pPr marL="2286000" lvl="4" indent="-228600" algn="l">
              <a:lnSpc>
                <a:spcPct val="90000"/>
              </a:lnSpc>
              <a:spcBef>
                <a:spcPts val="800"/>
              </a:spcBef>
              <a:spcAft>
                <a:spcPts val="0"/>
              </a:spcAft>
              <a:buSzPts val="1600"/>
              <a:buNone/>
              <a:defRPr sz="1600"/>
            </a:lvl5pPr>
            <a:lvl6pPr marL="2743200" lvl="5" indent="-228600" algn="l">
              <a:lnSpc>
                <a:spcPct val="90000"/>
              </a:lnSpc>
              <a:spcBef>
                <a:spcPts val="800"/>
              </a:spcBef>
              <a:spcAft>
                <a:spcPts val="0"/>
              </a:spcAft>
              <a:buSzPts val="1600"/>
              <a:buNone/>
              <a:defRPr sz="1600"/>
            </a:lvl6pPr>
            <a:lvl7pPr marL="3200400" lvl="6" indent="-228600" algn="l">
              <a:lnSpc>
                <a:spcPct val="90000"/>
              </a:lnSpc>
              <a:spcBef>
                <a:spcPts val="800"/>
              </a:spcBef>
              <a:spcAft>
                <a:spcPts val="0"/>
              </a:spcAft>
              <a:buSzPts val="1600"/>
              <a:buNone/>
              <a:defRPr sz="1600"/>
            </a:lvl7pPr>
            <a:lvl8pPr marL="3657600" lvl="7" indent="-228600" algn="l">
              <a:lnSpc>
                <a:spcPct val="90000"/>
              </a:lnSpc>
              <a:spcBef>
                <a:spcPts val="800"/>
              </a:spcBef>
              <a:spcAft>
                <a:spcPts val="0"/>
              </a:spcAft>
              <a:buSzPts val="1600"/>
              <a:buNone/>
              <a:defRPr sz="1600"/>
            </a:lvl8pPr>
            <a:lvl9pPr marL="4114800" lvl="8" indent="-228600" algn="l">
              <a:lnSpc>
                <a:spcPct val="90000"/>
              </a:lnSpc>
              <a:spcBef>
                <a:spcPts val="800"/>
              </a:spcBef>
              <a:spcAft>
                <a:spcPts val="0"/>
              </a:spcAft>
              <a:buSzPts val="1600"/>
              <a:buNone/>
              <a:defRPr sz="1600"/>
            </a:lvl9pPr>
          </a:lstStyle>
          <a:p>
            <a:endParaRPr/>
          </a:p>
        </p:txBody>
      </p:sp>
      <p:sp>
        <p:nvSpPr>
          <p:cNvPr id="19" name="Google Shape;19;p59"/>
          <p:cNvSpPr/>
          <p:nvPr/>
        </p:nvSpPr>
        <p:spPr>
          <a:xfrm>
            <a:off x="7707084" y="0"/>
            <a:ext cx="54864" cy="6858000"/>
          </a:xfrm>
          <a:prstGeom prst="rect">
            <a:avLst/>
          </a:prstGeom>
          <a:solidFill>
            <a:schemeClr val="accent1"/>
          </a:solidFill>
          <a:ln>
            <a:noFill/>
          </a:ln>
          <a:effectLst>
            <a:outerShdw blurRad="25400" dist="25400" algn="t" rotWithShape="0">
              <a:schemeClr val="lt1">
                <a:alpha val="40000"/>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mbria"/>
              <a:ea typeface="Cambria"/>
              <a:cs typeface="Cambria"/>
              <a:sym typeface="Cambria"/>
            </a:endParaRPr>
          </a:p>
        </p:txBody>
      </p:sp>
      <p:pic>
        <p:nvPicPr>
          <p:cNvPr id="20" name="Google Shape;20;p59"/>
          <p:cNvPicPr preferRelativeResize="0"/>
          <p:nvPr/>
        </p:nvPicPr>
        <p:blipFill rotWithShape="1">
          <a:blip r:embed="rId2">
            <a:alphaModFix/>
          </a:blip>
          <a:srcRect/>
          <a:stretch/>
        </p:blipFill>
        <p:spPr>
          <a:xfrm>
            <a:off x="7761948" y="283"/>
            <a:ext cx="4427508" cy="685628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0"/>
        <p:cNvGrpSpPr/>
        <p:nvPr/>
      </p:nvGrpSpPr>
      <p:grpSpPr>
        <a:xfrm>
          <a:off x="0" y="0"/>
          <a:ext cx="0" cy="0"/>
          <a:chOff x="0" y="0"/>
          <a:chExt cx="0" cy="0"/>
        </a:xfrm>
      </p:grpSpPr>
      <p:sp>
        <p:nvSpPr>
          <p:cNvPr id="81" name="Google Shape;81;p69"/>
          <p:cNvSpPr txBox="1">
            <a:spLocks noGrp="1"/>
          </p:cNvSpPr>
          <p:nvPr>
            <p:ph type="title"/>
          </p:nvPr>
        </p:nvSpPr>
        <p:spPr>
          <a:xfrm rot="5400000">
            <a:off x="7430115" y="2477115"/>
            <a:ext cx="5561369" cy="1371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69"/>
          <p:cNvSpPr txBox="1">
            <a:spLocks noGrp="1"/>
          </p:cNvSpPr>
          <p:nvPr>
            <p:ph type="body" idx="1"/>
          </p:nvPr>
        </p:nvSpPr>
        <p:spPr>
          <a:xfrm rot="5400000">
            <a:off x="2446635" y="-769005"/>
            <a:ext cx="5561370" cy="786384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0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800"/>
              </a:spcBef>
              <a:spcAft>
                <a:spcPts val="0"/>
              </a:spcAft>
              <a:buSzPts val="1800"/>
              <a:buChar char="•"/>
              <a:defRPr/>
            </a:lvl5pPr>
            <a:lvl6pPr marL="2743200" lvl="5" indent="-342900" algn="l">
              <a:lnSpc>
                <a:spcPct val="90000"/>
              </a:lnSpc>
              <a:spcBef>
                <a:spcPts val="800"/>
              </a:spcBef>
              <a:spcAft>
                <a:spcPts val="0"/>
              </a:spcAft>
              <a:buSzPts val="1800"/>
              <a:buChar char="•"/>
              <a:defRPr/>
            </a:lvl6pPr>
            <a:lvl7pPr marL="3200400" lvl="6" indent="-342900" algn="l">
              <a:lnSpc>
                <a:spcPct val="90000"/>
              </a:lnSpc>
              <a:spcBef>
                <a:spcPts val="800"/>
              </a:spcBef>
              <a:spcAft>
                <a:spcPts val="0"/>
              </a:spcAft>
              <a:buSzPts val="1800"/>
              <a:buChar char="•"/>
              <a:defRPr/>
            </a:lvl7pPr>
            <a:lvl8pPr marL="3657600" lvl="7" indent="-342900" algn="l">
              <a:lnSpc>
                <a:spcPct val="90000"/>
              </a:lnSpc>
              <a:spcBef>
                <a:spcPts val="800"/>
              </a:spcBef>
              <a:spcAft>
                <a:spcPts val="0"/>
              </a:spcAft>
              <a:buSzPts val="1800"/>
              <a:buChar char="•"/>
              <a:defRPr/>
            </a:lvl8pPr>
            <a:lvl9pPr marL="4114800" lvl="8" indent="-228600" algn="l">
              <a:lnSpc>
                <a:spcPct val="90000"/>
              </a:lnSpc>
              <a:spcBef>
                <a:spcPts val="800"/>
              </a:spcBef>
              <a:spcAft>
                <a:spcPts val="0"/>
              </a:spcAft>
              <a:buSzPts val="1800"/>
              <a:buNone/>
              <a:defRPr/>
            </a:lvl9pPr>
          </a:lstStyle>
          <a:p>
            <a:endParaRPr/>
          </a:p>
        </p:txBody>
      </p:sp>
      <p:sp>
        <p:nvSpPr>
          <p:cNvPr id="83" name="Google Shape;83;p69"/>
          <p:cNvSpPr txBox="1">
            <a:spLocks noGrp="1"/>
          </p:cNvSpPr>
          <p:nvPr>
            <p:ph type="ftr" idx="11"/>
          </p:nvPr>
        </p:nvSpPr>
        <p:spPr>
          <a:xfrm>
            <a:off x="1295400" y="6419462"/>
            <a:ext cx="5181600" cy="238902"/>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69"/>
          <p:cNvSpPr txBox="1">
            <a:spLocks noGrp="1"/>
          </p:cNvSpPr>
          <p:nvPr>
            <p:ph type="dt" idx="10"/>
          </p:nvPr>
        </p:nvSpPr>
        <p:spPr>
          <a:xfrm>
            <a:off x="8556170" y="6419462"/>
            <a:ext cx="1351383" cy="238902"/>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69"/>
          <p:cNvSpPr txBox="1">
            <a:spLocks noGrp="1"/>
          </p:cNvSpPr>
          <p:nvPr>
            <p:ph type="sldNum" idx="12"/>
          </p:nvPr>
        </p:nvSpPr>
        <p:spPr>
          <a:xfrm>
            <a:off x="10198358" y="6419462"/>
            <a:ext cx="698241" cy="23890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60"/>
          <p:cNvSpPr txBox="1">
            <a:spLocks noGrp="1"/>
          </p:cNvSpPr>
          <p:nvPr>
            <p:ph type="title"/>
          </p:nvPr>
        </p:nvSpPr>
        <p:spPr>
          <a:xfrm>
            <a:off x="1295400" y="381000"/>
            <a:ext cx="9601200" cy="1143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60"/>
          <p:cNvSpPr txBox="1">
            <a:spLocks noGrp="1"/>
          </p:cNvSpPr>
          <p:nvPr>
            <p:ph type="body" idx="1"/>
          </p:nvPr>
        </p:nvSpPr>
        <p:spPr>
          <a:xfrm>
            <a:off x="1295400" y="1828800"/>
            <a:ext cx="9601200" cy="4114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0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800"/>
              </a:spcBef>
              <a:spcAft>
                <a:spcPts val="0"/>
              </a:spcAft>
              <a:buSzPts val="1800"/>
              <a:buChar char="•"/>
              <a:defRPr/>
            </a:lvl5pPr>
            <a:lvl6pPr marL="2743200" lvl="5" indent="-342900" algn="l">
              <a:lnSpc>
                <a:spcPct val="90000"/>
              </a:lnSpc>
              <a:spcBef>
                <a:spcPts val="800"/>
              </a:spcBef>
              <a:spcAft>
                <a:spcPts val="0"/>
              </a:spcAft>
              <a:buSzPts val="1800"/>
              <a:buChar char="•"/>
              <a:defRPr/>
            </a:lvl6pPr>
            <a:lvl7pPr marL="3200400" lvl="6" indent="-342900" algn="l">
              <a:lnSpc>
                <a:spcPct val="90000"/>
              </a:lnSpc>
              <a:spcBef>
                <a:spcPts val="800"/>
              </a:spcBef>
              <a:spcAft>
                <a:spcPts val="0"/>
              </a:spcAft>
              <a:buSzPts val="1800"/>
              <a:buChar char="•"/>
              <a:defRPr/>
            </a:lvl7pPr>
            <a:lvl8pPr marL="3657600" lvl="7" indent="-342900" algn="l">
              <a:lnSpc>
                <a:spcPct val="90000"/>
              </a:lnSpc>
              <a:spcBef>
                <a:spcPts val="800"/>
              </a:spcBef>
              <a:spcAft>
                <a:spcPts val="0"/>
              </a:spcAft>
              <a:buSzPts val="1800"/>
              <a:buChar char="•"/>
              <a:defRPr/>
            </a:lvl8pPr>
            <a:lvl9pPr marL="4114800" lvl="8" indent="-228600" algn="l">
              <a:lnSpc>
                <a:spcPct val="90000"/>
              </a:lnSpc>
              <a:spcBef>
                <a:spcPts val="800"/>
              </a:spcBef>
              <a:spcAft>
                <a:spcPts val="0"/>
              </a:spcAft>
              <a:buSzPts val="1800"/>
              <a:buNone/>
              <a:defRPr/>
            </a:lvl9pPr>
          </a:lstStyle>
          <a:p>
            <a:endParaRPr/>
          </a:p>
        </p:txBody>
      </p:sp>
      <p:sp>
        <p:nvSpPr>
          <p:cNvPr id="24" name="Google Shape;24;p60"/>
          <p:cNvSpPr txBox="1">
            <a:spLocks noGrp="1"/>
          </p:cNvSpPr>
          <p:nvPr>
            <p:ph type="ftr" idx="11"/>
          </p:nvPr>
        </p:nvSpPr>
        <p:spPr>
          <a:xfrm>
            <a:off x="1295400" y="6419462"/>
            <a:ext cx="5181600" cy="238902"/>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0"/>
          <p:cNvSpPr txBox="1">
            <a:spLocks noGrp="1"/>
          </p:cNvSpPr>
          <p:nvPr>
            <p:ph type="dt" idx="10"/>
          </p:nvPr>
        </p:nvSpPr>
        <p:spPr>
          <a:xfrm>
            <a:off x="8556170" y="6419462"/>
            <a:ext cx="1351383" cy="238902"/>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60"/>
          <p:cNvSpPr txBox="1">
            <a:spLocks noGrp="1"/>
          </p:cNvSpPr>
          <p:nvPr>
            <p:ph type="sldNum" idx="12"/>
          </p:nvPr>
        </p:nvSpPr>
        <p:spPr>
          <a:xfrm>
            <a:off x="10198358" y="6419462"/>
            <a:ext cx="698241" cy="23890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blipFill>
          <a:blip r:embed="rId2">
            <a:alphaModFix/>
          </a:blip>
          <a:stretch>
            <a:fillRect/>
          </a:stretch>
        </a:blipFill>
        <a:effectLst/>
      </p:bgPr>
    </p:bg>
    <p:spTree>
      <p:nvGrpSpPr>
        <p:cNvPr id="1" name="Shape 27"/>
        <p:cNvGrpSpPr/>
        <p:nvPr/>
      </p:nvGrpSpPr>
      <p:grpSpPr>
        <a:xfrm>
          <a:off x="0" y="0"/>
          <a:ext cx="0" cy="0"/>
          <a:chOff x="0" y="0"/>
          <a:chExt cx="0" cy="0"/>
        </a:xfrm>
      </p:grpSpPr>
      <p:sp>
        <p:nvSpPr>
          <p:cNvPr id="28" name="Google Shape;28;p61"/>
          <p:cNvSpPr txBox="1">
            <a:spLocks noGrp="1"/>
          </p:cNvSpPr>
          <p:nvPr>
            <p:ph type="ctrTitle"/>
          </p:nvPr>
        </p:nvSpPr>
        <p:spPr>
          <a:xfrm>
            <a:off x="1066800" y="2606040"/>
            <a:ext cx="10058400" cy="2743200"/>
          </a:xfrm>
          <a:prstGeom prst="rect">
            <a:avLst/>
          </a:prstGeom>
          <a:noFill/>
          <a:ln>
            <a:noFill/>
          </a:ln>
        </p:spPr>
        <p:txBody>
          <a:bodyPr spcFirstLastPara="1" wrap="square" lIns="91425" tIns="45700" rIns="91425" bIns="45700" anchor="b" anchorCtr="0">
            <a:normAutofit/>
          </a:bodyPr>
          <a:lstStyle>
            <a:lvl1pPr lvl="0" algn="l">
              <a:lnSpc>
                <a:spcPct val="80000"/>
              </a:lnSpc>
              <a:spcBef>
                <a:spcPts val="0"/>
              </a:spcBef>
              <a:spcAft>
                <a:spcPts val="0"/>
              </a:spcAft>
              <a:buClr>
                <a:schemeClr val="dk1"/>
              </a:buClr>
              <a:buSzPts val="6800"/>
              <a:buFont typeface="Cambria"/>
              <a:buNone/>
              <a:defRPr sz="68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61"/>
          <p:cNvSpPr txBox="1">
            <a:spLocks noGrp="1"/>
          </p:cNvSpPr>
          <p:nvPr>
            <p:ph type="subTitle" idx="1"/>
          </p:nvPr>
        </p:nvSpPr>
        <p:spPr>
          <a:xfrm>
            <a:off x="1066800" y="5360437"/>
            <a:ext cx="10058400" cy="36576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SzPts val="2000"/>
              <a:buNone/>
              <a:defRPr sz="2000" b="1" cap="none">
                <a:solidFill>
                  <a:srgbClr val="7E3D1E"/>
                </a:solidFill>
              </a:defRPr>
            </a:lvl1pPr>
            <a:lvl2pPr lvl="1" algn="ctr">
              <a:lnSpc>
                <a:spcPct val="90000"/>
              </a:lnSpc>
              <a:spcBef>
                <a:spcPts val="1000"/>
              </a:spcBef>
              <a:spcAft>
                <a:spcPts val="0"/>
              </a:spcAft>
              <a:buSzPts val="2000"/>
              <a:buNone/>
              <a:defRPr sz="2000"/>
            </a:lvl2pPr>
            <a:lvl3pPr lvl="2" algn="ctr">
              <a:lnSpc>
                <a:spcPct val="90000"/>
              </a:lnSpc>
              <a:spcBef>
                <a:spcPts val="800"/>
              </a:spcBef>
              <a:spcAft>
                <a:spcPts val="0"/>
              </a:spcAft>
              <a:buSzPts val="1800"/>
              <a:buNone/>
              <a:defRPr sz="1800"/>
            </a:lvl3pPr>
            <a:lvl4pPr lvl="3" algn="ctr">
              <a:lnSpc>
                <a:spcPct val="90000"/>
              </a:lnSpc>
              <a:spcBef>
                <a:spcPts val="800"/>
              </a:spcBef>
              <a:spcAft>
                <a:spcPts val="0"/>
              </a:spcAft>
              <a:buSzPts val="1600"/>
              <a:buNone/>
              <a:defRPr sz="1600"/>
            </a:lvl4pPr>
            <a:lvl5pPr lvl="4" algn="ctr">
              <a:lnSpc>
                <a:spcPct val="90000"/>
              </a:lnSpc>
              <a:spcBef>
                <a:spcPts val="800"/>
              </a:spcBef>
              <a:spcAft>
                <a:spcPts val="0"/>
              </a:spcAft>
              <a:buSzPts val="1600"/>
              <a:buNone/>
              <a:defRPr sz="1600"/>
            </a:lvl5pPr>
            <a:lvl6pPr lvl="5" algn="ctr">
              <a:lnSpc>
                <a:spcPct val="90000"/>
              </a:lnSpc>
              <a:spcBef>
                <a:spcPts val="800"/>
              </a:spcBef>
              <a:spcAft>
                <a:spcPts val="0"/>
              </a:spcAft>
              <a:buSzPts val="1600"/>
              <a:buNone/>
              <a:defRPr sz="1600"/>
            </a:lvl6pPr>
            <a:lvl7pPr lvl="6" algn="ctr">
              <a:lnSpc>
                <a:spcPct val="90000"/>
              </a:lnSpc>
              <a:spcBef>
                <a:spcPts val="800"/>
              </a:spcBef>
              <a:spcAft>
                <a:spcPts val="0"/>
              </a:spcAft>
              <a:buSzPts val="1600"/>
              <a:buNone/>
              <a:defRPr sz="1600"/>
            </a:lvl7pPr>
            <a:lvl8pPr lvl="7" algn="ctr">
              <a:lnSpc>
                <a:spcPct val="90000"/>
              </a:lnSpc>
              <a:spcBef>
                <a:spcPts val="800"/>
              </a:spcBef>
              <a:spcAft>
                <a:spcPts val="0"/>
              </a:spcAft>
              <a:buSzPts val="1600"/>
              <a:buNone/>
              <a:defRPr sz="1600"/>
            </a:lvl8pPr>
            <a:lvl9pPr lvl="8" algn="ctr">
              <a:lnSpc>
                <a:spcPct val="90000"/>
              </a:lnSpc>
              <a:spcBef>
                <a:spcPts val="800"/>
              </a:spcBef>
              <a:spcAft>
                <a:spcPts val="0"/>
              </a:spcAft>
              <a:buSzPts val="1600"/>
              <a:buNone/>
              <a:defRPr sz="1600"/>
            </a:lvl9pPr>
          </a:lstStyle>
          <a:p>
            <a:endParaRPr/>
          </a:p>
        </p:txBody>
      </p:sp>
      <p:sp>
        <p:nvSpPr>
          <p:cNvPr id="30" name="Google Shape;30;p61"/>
          <p:cNvSpPr/>
          <p:nvPr/>
        </p:nvSpPr>
        <p:spPr>
          <a:xfrm>
            <a:off x="0" y="5888736"/>
            <a:ext cx="12192000" cy="109728"/>
          </a:xfrm>
          <a:prstGeom prst="rect">
            <a:avLst/>
          </a:prstGeom>
          <a:solidFill>
            <a:schemeClr val="accent1"/>
          </a:solidFill>
          <a:ln>
            <a:noFill/>
          </a:ln>
          <a:effectLst>
            <a:outerShdw blurRad="25400" dist="25400" dir="5400000" algn="t" rotWithShape="0">
              <a:schemeClr val="lt1">
                <a:alpha val="40000"/>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mbria"/>
              <a:ea typeface="Cambria"/>
              <a:cs typeface="Cambria"/>
              <a:sym typeface="Cambria"/>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31"/>
        <p:cNvGrpSpPr/>
        <p:nvPr/>
      </p:nvGrpSpPr>
      <p:grpSpPr>
        <a:xfrm>
          <a:off x="0" y="0"/>
          <a:ext cx="0" cy="0"/>
          <a:chOff x="0" y="0"/>
          <a:chExt cx="0" cy="0"/>
        </a:xfrm>
      </p:grpSpPr>
      <p:pic>
        <p:nvPicPr>
          <p:cNvPr id="32" name="Google Shape;32;p62"/>
          <p:cNvPicPr preferRelativeResize="0"/>
          <p:nvPr/>
        </p:nvPicPr>
        <p:blipFill rotWithShape="1">
          <a:blip r:embed="rId2">
            <a:alphaModFix/>
          </a:blip>
          <a:srcRect/>
          <a:stretch/>
        </p:blipFill>
        <p:spPr>
          <a:xfrm>
            <a:off x="7766439" y="283"/>
            <a:ext cx="4435717" cy="6856286"/>
          </a:xfrm>
          <a:prstGeom prst="rect">
            <a:avLst/>
          </a:prstGeom>
          <a:noFill/>
          <a:ln>
            <a:noFill/>
          </a:ln>
        </p:spPr>
      </p:pic>
      <p:sp>
        <p:nvSpPr>
          <p:cNvPr id="33" name="Google Shape;33;p62"/>
          <p:cNvSpPr txBox="1">
            <a:spLocks noGrp="1"/>
          </p:cNvSpPr>
          <p:nvPr>
            <p:ph type="title"/>
          </p:nvPr>
        </p:nvSpPr>
        <p:spPr>
          <a:xfrm>
            <a:off x="8229601" y="2514600"/>
            <a:ext cx="347472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7E3D1E"/>
              </a:buClr>
              <a:buSzPts val="3200"/>
              <a:buFont typeface="Cambria"/>
              <a:buNone/>
              <a:defRPr sz="3200">
                <a:solidFill>
                  <a:srgbClr val="7E3D1E"/>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62"/>
          <p:cNvSpPr txBox="1">
            <a:spLocks noGrp="1"/>
          </p:cNvSpPr>
          <p:nvPr>
            <p:ph type="body" idx="1"/>
          </p:nvPr>
        </p:nvSpPr>
        <p:spPr>
          <a:xfrm>
            <a:off x="790302" y="685800"/>
            <a:ext cx="6126480" cy="5486400"/>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0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800"/>
              </a:spcBef>
              <a:spcAft>
                <a:spcPts val="0"/>
              </a:spcAft>
              <a:buSzPts val="1400"/>
              <a:buChar char="•"/>
              <a:defRPr sz="1400"/>
            </a:lvl5pPr>
            <a:lvl6pPr marL="2743200" lvl="5" indent="-355600" algn="l">
              <a:lnSpc>
                <a:spcPct val="90000"/>
              </a:lnSpc>
              <a:spcBef>
                <a:spcPts val="800"/>
              </a:spcBef>
              <a:spcAft>
                <a:spcPts val="0"/>
              </a:spcAft>
              <a:buSzPts val="2000"/>
              <a:buChar char="•"/>
              <a:defRPr sz="2000"/>
            </a:lvl6pPr>
            <a:lvl7pPr marL="3200400" lvl="6" indent="-355600" algn="l">
              <a:lnSpc>
                <a:spcPct val="90000"/>
              </a:lnSpc>
              <a:spcBef>
                <a:spcPts val="800"/>
              </a:spcBef>
              <a:spcAft>
                <a:spcPts val="0"/>
              </a:spcAft>
              <a:buSzPts val="2000"/>
              <a:buChar char="•"/>
              <a:defRPr sz="2000"/>
            </a:lvl7pPr>
            <a:lvl8pPr marL="3657600" lvl="7" indent="-355600" algn="l">
              <a:lnSpc>
                <a:spcPct val="90000"/>
              </a:lnSpc>
              <a:spcBef>
                <a:spcPts val="800"/>
              </a:spcBef>
              <a:spcAft>
                <a:spcPts val="0"/>
              </a:spcAft>
              <a:buSzPts val="2000"/>
              <a:buChar char="•"/>
              <a:defRPr sz="2000"/>
            </a:lvl8pPr>
            <a:lvl9pPr marL="4114800" lvl="8" indent="-228600" algn="l">
              <a:lnSpc>
                <a:spcPct val="90000"/>
              </a:lnSpc>
              <a:spcBef>
                <a:spcPts val="800"/>
              </a:spcBef>
              <a:spcAft>
                <a:spcPts val="0"/>
              </a:spcAft>
              <a:buSzPts val="2000"/>
              <a:buNone/>
              <a:defRPr sz="2000"/>
            </a:lvl9pPr>
          </a:lstStyle>
          <a:p>
            <a:endParaRPr/>
          </a:p>
        </p:txBody>
      </p:sp>
      <p:sp>
        <p:nvSpPr>
          <p:cNvPr id="35" name="Google Shape;35;p62"/>
          <p:cNvSpPr txBox="1">
            <a:spLocks noGrp="1"/>
          </p:cNvSpPr>
          <p:nvPr>
            <p:ph type="body" idx="2"/>
          </p:nvPr>
        </p:nvSpPr>
        <p:spPr>
          <a:xfrm>
            <a:off x="8229600" y="4343400"/>
            <a:ext cx="3474720" cy="118872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800"/>
              </a:spcBef>
              <a:spcAft>
                <a:spcPts val="0"/>
              </a:spcAft>
              <a:buSzPts val="1800"/>
              <a:buNone/>
              <a:defRPr sz="1800"/>
            </a:lvl1pPr>
            <a:lvl2pPr marL="914400" lvl="1" indent="-228600" algn="l">
              <a:lnSpc>
                <a:spcPct val="90000"/>
              </a:lnSpc>
              <a:spcBef>
                <a:spcPts val="1000"/>
              </a:spcBef>
              <a:spcAft>
                <a:spcPts val="0"/>
              </a:spcAft>
              <a:buSzPts val="1400"/>
              <a:buNone/>
              <a:defRPr sz="1400"/>
            </a:lvl2pPr>
            <a:lvl3pPr marL="1371600" lvl="2" indent="-228600" algn="l">
              <a:lnSpc>
                <a:spcPct val="90000"/>
              </a:lnSpc>
              <a:spcBef>
                <a:spcPts val="800"/>
              </a:spcBef>
              <a:spcAft>
                <a:spcPts val="0"/>
              </a:spcAft>
              <a:buSzPts val="1200"/>
              <a:buNone/>
              <a:defRPr sz="1200"/>
            </a:lvl3pPr>
            <a:lvl4pPr marL="1828800" lvl="3" indent="-228600" algn="l">
              <a:lnSpc>
                <a:spcPct val="90000"/>
              </a:lnSpc>
              <a:spcBef>
                <a:spcPts val="800"/>
              </a:spcBef>
              <a:spcAft>
                <a:spcPts val="0"/>
              </a:spcAft>
              <a:buSzPts val="1000"/>
              <a:buNone/>
              <a:defRPr sz="1000"/>
            </a:lvl4pPr>
            <a:lvl5pPr marL="2286000" lvl="4" indent="-228600" algn="l">
              <a:lnSpc>
                <a:spcPct val="90000"/>
              </a:lnSpc>
              <a:spcBef>
                <a:spcPts val="800"/>
              </a:spcBef>
              <a:spcAft>
                <a:spcPts val="0"/>
              </a:spcAft>
              <a:buSzPts val="1000"/>
              <a:buNone/>
              <a:defRPr sz="1000"/>
            </a:lvl5pPr>
            <a:lvl6pPr marL="2743200" lvl="5" indent="-228600" algn="l">
              <a:lnSpc>
                <a:spcPct val="90000"/>
              </a:lnSpc>
              <a:spcBef>
                <a:spcPts val="800"/>
              </a:spcBef>
              <a:spcAft>
                <a:spcPts val="0"/>
              </a:spcAft>
              <a:buSzPts val="1000"/>
              <a:buNone/>
              <a:defRPr sz="1000"/>
            </a:lvl6pPr>
            <a:lvl7pPr marL="3200400" lvl="6" indent="-228600" algn="l">
              <a:lnSpc>
                <a:spcPct val="90000"/>
              </a:lnSpc>
              <a:spcBef>
                <a:spcPts val="800"/>
              </a:spcBef>
              <a:spcAft>
                <a:spcPts val="0"/>
              </a:spcAft>
              <a:buSzPts val="1000"/>
              <a:buNone/>
              <a:defRPr sz="1000"/>
            </a:lvl7pPr>
            <a:lvl8pPr marL="3657600" lvl="7" indent="-228600" algn="l">
              <a:lnSpc>
                <a:spcPct val="90000"/>
              </a:lnSpc>
              <a:spcBef>
                <a:spcPts val="800"/>
              </a:spcBef>
              <a:spcAft>
                <a:spcPts val="0"/>
              </a:spcAft>
              <a:buSzPts val="1000"/>
              <a:buNone/>
              <a:defRPr sz="1000"/>
            </a:lvl8pPr>
            <a:lvl9pPr marL="4114800" lvl="8" indent="-228600" algn="l">
              <a:lnSpc>
                <a:spcPct val="90000"/>
              </a:lnSpc>
              <a:spcBef>
                <a:spcPts val="800"/>
              </a:spcBef>
              <a:spcAft>
                <a:spcPts val="0"/>
              </a:spcAft>
              <a:buSzPts val="1000"/>
              <a:buNone/>
              <a:defRPr sz="1000"/>
            </a:lvl9pPr>
          </a:lstStyle>
          <a:p>
            <a:endParaRPr/>
          </a:p>
        </p:txBody>
      </p:sp>
      <p:sp>
        <p:nvSpPr>
          <p:cNvPr id="36" name="Google Shape;36;p62"/>
          <p:cNvSpPr/>
          <p:nvPr/>
        </p:nvSpPr>
        <p:spPr>
          <a:xfrm>
            <a:off x="7711702" y="0"/>
            <a:ext cx="54864" cy="6858000"/>
          </a:xfrm>
          <a:prstGeom prst="rect">
            <a:avLst/>
          </a:prstGeom>
          <a:solidFill>
            <a:schemeClr val="accent1"/>
          </a:solidFill>
          <a:ln>
            <a:noFill/>
          </a:ln>
          <a:effectLst>
            <a:outerShdw blurRad="25400" dist="25400" algn="t" rotWithShape="0">
              <a:schemeClr val="lt1">
                <a:alpha val="40000"/>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mbria"/>
              <a:ea typeface="Cambria"/>
              <a:cs typeface="Cambria"/>
              <a:sym typeface="Cambria"/>
            </a:endParaRPr>
          </a:p>
        </p:txBody>
      </p:sp>
      <p:sp>
        <p:nvSpPr>
          <p:cNvPr id="37" name="Google Shape;37;p62"/>
          <p:cNvSpPr txBox="1">
            <a:spLocks noGrp="1"/>
          </p:cNvSpPr>
          <p:nvPr>
            <p:ph type="ftr" idx="11"/>
          </p:nvPr>
        </p:nvSpPr>
        <p:spPr>
          <a:xfrm>
            <a:off x="1295400" y="6419462"/>
            <a:ext cx="5181600" cy="238902"/>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2"/>
          <p:cNvSpPr txBox="1">
            <a:spLocks noGrp="1"/>
          </p:cNvSpPr>
          <p:nvPr>
            <p:ph type="dt" idx="10"/>
          </p:nvPr>
        </p:nvSpPr>
        <p:spPr>
          <a:xfrm>
            <a:off x="8556170" y="6419462"/>
            <a:ext cx="1351383" cy="238902"/>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2"/>
          <p:cNvSpPr txBox="1">
            <a:spLocks noGrp="1"/>
          </p:cNvSpPr>
          <p:nvPr>
            <p:ph type="sldNum" idx="12"/>
          </p:nvPr>
        </p:nvSpPr>
        <p:spPr>
          <a:xfrm>
            <a:off x="10198358" y="6419462"/>
            <a:ext cx="698241" cy="23890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3"/>
          <p:cNvSpPr txBox="1">
            <a:spLocks noGrp="1"/>
          </p:cNvSpPr>
          <p:nvPr>
            <p:ph type="title"/>
          </p:nvPr>
        </p:nvSpPr>
        <p:spPr>
          <a:xfrm>
            <a:off x="1295400" y="381000"/>
            <a:ext cx="9601200" cy="1143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3"/>
          <p:cNvSpPr txBox="1">
            <a:spLocks noGrp="1"/>
          </p:cNvSpPr>
          <p:nvPr>
            <p:ph type="body" idx="1"/>
          </p:nvPr>
        </p:nvSpPr>
        <p:spPr>
          <a:xfrm>
            <a:off x="1295400" y="1828800"/>
            <a:ext cx="4727448" cy="64135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2000"/>
              <a:buNone/>
              <a:defRPr sz="2000" b="1" cap="none"/>
            </a:lvl1pPr>
            <a:lvl2pPr marL="914400" lvl="1" indent="-228600" algn="l">
              <a:lnSpc>
                <a:spcPct val="90000"/>
              </a:lnSpc>
              <a:spcBef>
                <a:spcPts val="1000"/>
              </a:spcBef>
              <a:spcAft>
                <a:spcPts val="0"/>
              </a:spcAft>
              <a:buSzPts val="2000"/>
              <a:buNone/>
              <a:defRPr sz="2000" b="1"/>
            </a:lvl2pPr>
            <a:lvl3pPr marL="1371600" lvl="2" indent="-228600" algn="l">
              <a:lnSpc>
                <a:spcPct val="90000"/>
              </a:lnSpc>
              <a:spcBef>
                <a:spcPts val="800"/>
              </a:spcBef>
              <a:spcAft>
                <a:spcPts val="0"/>
              </a:spcAft>
              <a:buSzPts val="1800"/>
              <a:buNone/>
              <a:defRPr sz="1800" b="1"/>
            </a:lvl3pPr>
            <a:lvl4pPr marL="1828800" lvl="3" indent="-228600" algn="l">
              <a:lnSpc>
                <a:spcPct val="90000"/>
              </a:lnSpc>
              <a:spcBef>
                <a:spcPts val="800"/>
              </a:spcBef>
              <a:spcAft>
                <a:spcPts val="0"/>
              </a:spcAft>
              <a:buSzPts val="1600"/>
              <a:buNone/>
              <a:defRPr sz="1600" b="1"/>
            </a:lvl4pPr>
            <a:lvl5pPr marL="2286000" lvl="4" indent="-228600" algn="l">
              <a:lnSpc>
                <a:spcPct val="90000"/>
              </a:lnSpc>
              <a:spcBef>
                <a:spcPts val="800"/>
              </a:spcBef>
              <a:spcAft>
                <a:spcPts val="0"/>
              </a:spcAft>
              <a:buSzPts val="1600"/>
              <a:buNone/>
              <a:defRPr sz="1600" b="1"/>
            </a:lvl5pPr>
            <a:lvl6pPr marL="2743200" lvl="5" indent="-228600" algn="l">
              <a:lnSpc>
                <a:spcPct val="90000"/>
              </a:lnSpc>
              <a:spcBef>
                <a:spcPts val="800"/>
              </a:spcBef>
              <a:spcAft>
                <a:spcPts val="0"/>
              </a:spcAft>
              <a:buSzPts val="1600"/>
              <a:buNone/>
              <a:defRPr sz="1600" b="1"/>
            </a:lvl6pPr>
            <a:lvl7pPr marL="3200400" lvl="6" indent="-228600" algn="l">
              <a:lnSpc>
                <a:spcPct val="90000"/>
              </a:lnSpc>
              <a:spcBef>
                <a:spcPts val="800"/>
              </a:spcBef>
              <a:spcAft>
                <a:spcPts val="0"/>
              </a:spcAft>
              <a:buSzPts val="1600"/>
              <a:buNone/>
              <a:defRPr sz="1600" b="1"/>
            </a:lvl7pPr>
            <a:lvl8pPr marL="3657600" lvl="7" indent="-228600" algn="l">
              <a:lnSpc>
                <a:spcPct val="90000"/>
              </a:lnSpc>
              <a:spcBef>
                <a:spcPts val="800"/>
              </a:spcBef>
              <a:spcAft>
                <a:spcPts val="0"/>
              </a:spcAft>
              <a:buSzPts val="1600"/>
              <a:buNone/>
              <a:defRPr sz="1600" b="1"/>
            </a:lvl8pPr>
            <a:lvl9pPr marL="4114800" lvl="8" indent="-228600" algn="l">
              <a:lnSpc>
                <a:spcPct val="90000"/>
              </a:lnSpc>
              <a:spcBef>
                <a:spcPts val="800"/>
              </a:spcBef>
              <a:spcAft>
                <a:spcPts val="0"/>
              </a:spcAft>
              <a:buSzPts val="1600"/>
              <a:buNone/>
              <a:defRPr sz="1600" b="1"/>
            </a:lvl9pPr>
          </a:lstStyle>
          <a:p>
            <a:endParaRPr/>
          </a:p>
        </p:txBody>
      </p:sp>
      <p:sp>
        <p:nvSpPr>
          <p:cNvPr id="43" name="Google Shape;43;p63"/>
          <p:cNvSpPr txBox="1">
            <a:spLocks noGrp="1"/>
          </p:cNvSpPr>
          <p:nvPr>
            <p:ph type="body" idx="2"/>
          </p:nvPr>
        </p:nvSpPr>
        <p:spPr>
          <a:xfrm>
            <a:off x="1295400" y="2470151"/>
            <a:ext cx="4727448" cy="3473450"/>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0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800"/>
              </a:spcBef>
              <a:spcAft>
                <a:spcPts val="0"/>
              </a:spcAft>
              <a:buSzPts val="1400"/>
              <a:buChar char="•"/>
              <a:defRPr sz="1400"/>
            </a:lvl5pPr>
            <a:lvl6pPr marL="2743200" lvl="5" indent="-330200" algn="l">
              <a:lnSpc>
                <a:spcPct val="90000"/>
              </a:lnSpc>
              <a:spcBef>
                <a:spcPts val="800"/>
              </a:spcBef>
              <a:spcAft>
                <a:spcPts val="0"/>
              </a:spcAft>
              <a:buSzPts val="1600"/>
              <a:buChar char="•"/>
              <a:defRPr sz="1600"/>
            </a:lvl6pPr>
            <a:lvl7pPr marL="3200400" lvl="6" indent="-330200" algn="l">
              <a:lnSpc>
                <a:spcPct val="90000"/>
              </a:lnSpc>
              <a:spcBef>
                <a:spcPts val="800"/>
              </a:spcBef>
              <a:spcAft>
                <a:spcPts val="0"/>
              </a:spcAft>
              <a:buSzPts val="1600"/>
              <a:buChar char="•"/>
              <a:defRPr sz="1600"/>
            </a:lvl7pPr>
            <a:lvl8pPr marL="3657600" lvl="7" indent="-330200" algn="l">
              <a:lnSpc>
                <a:spcPct val="90000"/>
              </a:lnSpc>
              <a:spcBef>
                <a:spcPts val="800"/>
              </a:spcBef>
              <a:spcAft>
                <a:spcPts val="0"/>
              </a:spcAft>
              <a:buSzPts val="1600"/>
              <a:buChar char="•"/>
              <a:defRPr sz="1600"/>
            </a:lvl8pPr>
            <a:lvl9pPr marL="4114800" lvl="8" indent="-228600" algn="l">
              <a:lnSpc>
                <a:spcPct val="90000"/>
              </a:lnSpc>
              <a:spcBef>
                <a:spcPts val="800"/>
              </a:spcBef>
              <a:spcAft>
                <a:spcPts val="0"/>
              </a:spcAft>
              <a:buSzPts val="1600"/>
              <a:buNone/>
              <a:defRPr sz="1600"/>
            </a:lvl9pPr>
          </a:lstStyle>
          <a:p>
            <a:endParaRPr/>
          </a:p>
        </p:txBody>
      </p:sp>
      <p:sp>
        <p:nvSpPr>
          <p:cNvPr id="44" name="Google Shape;44;p63"/>
          <p:cNvSpPr txBox="1">
            <a:spLocks noGrp="1"/>
          </p:cNvSpPr>
          <p:nvPr>
            <p:ph type="body" idx="3"/>
          </p:nvPr>
        </p:nvSpPr>
        <p:spPr>
          <a:xfrm>
            <a:off x="6167628" y="1828800"/>
            <a:ext cx="4727448" cy="64135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2000"/>
              <a:buNone/>
              <a:defRPr sz="2000" b="1" cap="none"/>
            </a:lvl1pPr>
            <a:lvl2pPr marL="914400" lvl="1" indent="-228600" algn="l">
              <a:lnSpc>
                <a:spcPct val="90000"/>
              </a:lnSpc>
              <a:spcBef>
                <a:spcPts val="1000"/>
              </a:spcBef>
              <a:spcAft>
                <a:spcPts val="0"/>
              </a:spcAft>
              <a:buSzPts val="2000"/>
              <a:buNone/>
              <a:defRPr sz="2000" b="1"/>
            </a:lvl2pPr>
            <a:lvl3pPr marL="1371600" lvl="2" indent="-228600" algn="l">
              <a:lnSpc>
                <a:spcPct val="90000"/>
              </a:lnSpc>
              <a:spcBef>
                <a:spcPts val="800"/>
              </a:spcBef>
              <a:spcAft>
                <a:spcPts val="0"/>
              </a:spcAft>
              <a:buSzPts val="1800"/>
              <a:buNone/>
              <a:defRPr sz="1800" b="1"/>
            </a:lvl3pPr>
            <a:lvl4pPr marL="1828800" lvl="3" indent="-228600" algn="l">
              <a:lnSpc>
                <a:spcPct val="90000"/>
              </a:lnSpc>
              <a:spcBef>
                <a:spcPts val="800"/>
              </a:spcBef>
              <a:spcAft>
                <a:spcPts val="0"/>
              </a:spcAft>
              <a:buSzPts val="1600"/>
              <a:buNone/>
              <a:defRPr sz="1600" b="1"/>
            </a:lvl4pPr>
            <a:lvl5pPr marL="2286000" lvl="4" indent="-228600" algn="l">
              <a:lnSpc>
                <a:spcPct val="90000"/>
              </a:lnSpc>
              <a:spcBef>
                <a:spcPts val="800"/>
              </a:spcBef>
              <a:spcAft>
                <a:spcPts val="0"/>
              </a:spcAft>
              <a:buSzPts val="1600"/>
              <a:buNone/>
              <a:defRPr sz="1600" b="1"/>
            </a:lvl5pPr>
            <a:lvl6pPr marL="2743200" lvl="5" indent="-228600" algn="l">
              <a:lnSpc>
                <a:spcPct val="90000"/>
              </a:lnSpc>
              <a:spcBef>
                <a:spcPts val="800"/>
              </a:spcBef>
              <a:spcAft>
                <a:spcPts val="0"/>
              </a:spcAft>
              <a:buSzPts val="1600"/>
              <a:buNone/>
              <a:defRPr sz="1600" b="1"/>
            </a:lvl6pPr>
            <a:lvl7pPr marL="3200400" lvl="6" indent="-228600" algn="l">
              <a:lnSpc>
                <a:spcPct val="90000"/>
              </a:lnSpc>
              <a:spcBef>
                <a:spcPts val="800"/>
              </a:spcBef>
              <a:spcAft>
                <a:spcPts val="0"/>
              </a:spcAft>
              <a:buSzPts val="1600"/>
              <a:buNone/>
              <a:defRPr sz="1600" b="1"/>
            </a:lvl7pPr>
            <a:lvl8pPr marL="3657600" lvl="7" indent="-228600" algn="l">
              <a:lnSpc>
                <a:spcPct val="90000"/>
              </a:lnSpc>
              <a:spcBef>
                <a:spcPts val="800"/>
              </a:spcBef>
              <a:spcAft>
                <a:spcPts val="0"/>
              </a:spcAft>
              <a:buSzPts val="1600"/>
              <a:buNone/>
              <a:defRPr sz="1600" b="1"/>
            </a:lvl8pPr>
            <a:lvl9pPr marL="4114800" lvl="8" indent="-228600" algn="l">
              <a:lnSpc>
                <a:spcPct val="90000"/>
              </a:lnSpc>
              <a:spcBef>
                <a:spcPts val="800"/>
              </a:spcBef>
              <a:spcAft>
                <a:spcPts val="0"/>
              </a:spcAft>
              <a:buSzPts val="1600"/>
              <a:buNone/>
              <a:defRPr sz="1600" b="1"/>
            </a:lvl9pPr>
          </a:lstStyle>
          <a:p>
            <a:endParaRPr/>
          </a:p>
        </p:txBody>
      </p:sp>
      <p:sp>
        <p:nvSpPr>
          <p:cNvPr id="45" name="Google Shape;45;p63"/>
          <p:cNvSpPr txBox="1">
            <a:spLocks noGrp="1"/>
          </p:cNvSpPr>
          <p:nvPr>
            <p:ph type="body" idx="4"/>
          </p:nvPr>
        </p:nvSpPr>
        <p:spPr>
          <a:xfrm>
            <a:off x="6169152" y="2470151"/>
            <a:ext cx="4727448" cy="3473450"/>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0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800"/>
              </a:spcBef>
              <a:spcAft>
                <a:spcPts val="0"/>
              </a:spcAft>
              <a:buSzPts val="1400"/>
              <a:buChar char="•"/>
              <a:defRPr sz="1400"/>
            </a:lvl5pPr>
            <a:lvl6pPr marL="2743200" lvl="5" indent="-330200" algn="l">
              <a:lnSpc>
                <a:spcPct val="90000"/>
              </a:lnSpc>
              <a:spcBef>
                <a:spcPts val="800"/>
              </a:spcBef>
              <a:spcAft>
                <a:spcPts val="0"/>
              </a:spcAft>
              <a:buSzPts val="1600"/>
              <a:buChar char="•"/>
              <a:defRPr sz="1600"/>
            </a:lvl6pPr>
            <a:lvl7pPr marL="3200400" lvl="6" indent="-330200" algn="l">
              <a:lnSpc>
                <a:spcPct val="90000"/>
              </a:lnSpc>
              <a:spcBef>
                <a:spcPts val="800"/>
              </a:spcBef>
              <a:spcAft>
                <a:spcPts val="0"/>
              </a:spcAft>
              <a:buSzPts val="1600"/>
              <a:buChar char="•"/>
              <a:defRPr sz="1600"/>
            </a:lvl7pPr>
            <a:lvl8pPr marL="3657600" lvl="7" indent="-330200" algn="l">
              <a:lnSpc>
                <a:spcPct val="90000"/>
              </a:lnSpc>
              <a:spcBef>
                <a:spcPts val="800"/>
              </a:spcBef>
              <a:spcAft>
                <a:spcPts val="0"/>
              </a:spcAft>
              <a:buSzPts val="1600"/>
              <a:buChar char="•"/>
              <a:defRPr sz="1600"/>
            </a:lvl8pPr>
            <a:lvl9pPr marL="4114800" lvl="8" indent="-228600" algn="l">
              <a:lnSpc>
                <a:spcPct val="90000"/>
              </a:lnSpc>
              <a:spcBef>
                <a:spcPts val="800"/>
              </a:spcBef>
              <a:spcAft>
                <a:spcPts val="0"/>
              </a:spcAft>
              <a:buSzPts val="1600"/>
              <a:buNone/>
              <a:defRPr sz="1600"/>
            </a:lvl9pPr>
          </a:lstStyle>
          <a:p>
            <a:endParaRPr/>
          </a:p>
        </p:txBody>
      </p:sp>
      <p:sp>
        <p:nvSpPr>
          <p:cNvPr id="46" name="Google Shape;46;p63"/>
          <p:cNvSpPr txBox="1">
            <a:spLocks noGrp="1"/>
          </p:cNvSpPr>
          <p:nvPr>
            <p:ph type="ftr" idx="11"/>
          </p:nvPr>
        </p:nvSpPr>
        <p:spPr>
          <a:xfrm>
            <a:off x="1295400" y="6419462"/>
            <a:ext cx="5181600" cy="238902"/>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3"/>
          <p:cNvSpPr txBox="1">
            <a:spLocks noGrp="1"/>
          </p:cNvSpPr>
          <p:nvPr>
            <p:ph type="dt" idx="10"/>
          </p:nvPr>
        </p:nvSpPr>
        <p:spPr>
          <a:xfrm>
            <a:off x="8556170" y="6419462"/>
            <a:ext cx="1351383" cy="238902"/>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3"/>
          <p:cNvSpPr txBox="1">
            <a:spLocks noGrp="1"/>
          </p:cNvSpPr>
          <p:nvPr>
            <p:ph type="sldNum" idx="12"/>
          </p:nvPr>
        </p:nvSpPr>
        <p:spPr>
          <a:xfrm>
            <a:off x="10198358" y="6419462"/>
            <a:ext cx="698241" cy="23890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49"/>
        <p:cNvGrpSpPr/>
        <p:nvPr/>
      </p:nvGrpSpPr>
      <p:grpSpPr>
        <a:xfrm>
          <a:off x="0" y="0"/>
          <a:ext cx="0" cy="0"/>
          <a:chOff x="0" y="0"/>
          <a:chExt cx="0" cy="0"/>
        </a:xfrm>
      </p:grpSpPr>
      <p:pic>
        <p:nvPicPr>
          <p:cNvPr id="50" name="Google Shape;50;p64"/>
          <p:cNvPicPr preferRelativeResize="0"/>
          <p:nvPr/>
        </p:nvPicPr>
        <p:blipFill rotWithShape="1">
          <a:blip r:embed="rId2">
            <a:alphaModFix/>
          </a:blip>
          <a:srcRect/>
          <a:stretch/>
        </p:blipFill>
        <p:spPr>
          <a:xfrm>
            <a:off x="7766439" y="283"/>
            <a:ext cx="4435717" cy="6856286"/>
          </a:xfrm>
          <a:prstGeom prst="rect">
            <a:avLst/>
          </a:prstGeom>
          <a:noFill/>
          <a:ln>
            <a:noFill/>
          </a:ln>
        </p:spPr>
      </p:pic>
      <p:sp>
        <p:nvSpPr>
          <p:cNvPr id="51" name="Google Shape;51;p64"/>
          <p:cNvSpPr txBox="1">
            <a:spLocks noGrp="1"/>
          </p:cNvSpPr>
          <p:nvPr>
            <p:ph type="title"/>
          </p:nvPr>
        </p:nvSpPr>
        <p:spPr>
          <a:xfrm>
            <a:off x="8229600" y="2514600"/>
            <a:ext cx="347472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7E3D1E"/>
              </a:buClr>
              <a:buSzPts val="3200"/>
              <a:buFont typeface="Cambria"/>
              <a:buNone/>
              <a:defRPr sz="3200">
                <a:solidFill>
                  <a:srgbClr val="7E3D1E"/>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64" descr="An empty placeholder to add an image. Click on the placeholder and select the image that you wish to add"/>
          <p:cNvSpPr>
            <a:spLocks noGrp="1"/>
          </p:cNvSpPr>
          <p:nvPr>
            <p:ph type="pic" idx="2"/>
          </p:nvPr>
        </p:nvSpPr>
        <p:spPr>
          <a:xfrm>
            <a:off x="0" y="1325880"/>
            <a:ext cx="6858000" cy="4206240"/>
          </a:xfrm>
          <a:prstGeom prst="rect">
            <a:avLst/>
          </a:prstGeom>
          <a:solidFill>
            <a:schemeClr val="lt2"/>
          </a:solidFill>
          <a:ln>
            <a:noFill/>
          </a:ln>
          <a:effectLst>
            <a:outerShdw blurRad="63500" sx="101000" sy="101000" algn="ctr" rotWithShape="0">
              <a:srgbClr val="000000">
                <a:alpha val="14901"/>
              </a:srgbClr>
            </a:outerShdw>
          </a:effectLst>
        </p:spPr>
        <p:txBody>
          <a:bodyPr spcFirstLastPara="1" wrap="square" lIns="91425" tIns="45700" rIns="91425" bIns="45700" anchor="t" anchorCtr="0">
            <a:normAutofit/>
          </a:bodyPr>
          <a:lstStyle>
            <a:lvl1pPr marR="0" lvl="0" algn="ctr" rtl="0">
              <a:lnSpc>
                <a:spcPct val="90000"/>
              </a:lnSpc>
              <a:spcBef>
                <a:spcPts val="1800"/>
              </a:spcBef>
              <a:spcAft>
                <a:spcPts val="0"/>
              </a:spcAft>
              <a:buClr>
                <a:schemeClr val="accent1"/>
              </a:buClr>
              <a:buSzPts val="2400"/>
              <a:buFont typeface="Arial"/>
              <a:buNone/>
              <a:defRPr sz="2400" b="0" i="0" u="none" strike="noStrike" cap="none">
                <a:solidFill>
                  <a:schemeClr val="dk1"/>
                </a:solidFill>
                <a:latin typeface="Cambria"/>
                <a:ea typeface="Cambria"/>
                <a:cs typeface="Cambria"/>
                <a:sym typeface="Cambria"/>
              </a:defRPr>
            </a:lvl1pPr>
            <a:lvl2pPr marR="0" lvl="1" algn="l" rtl="0">
              <a:lnSpc>
                <a:spcPct val="90000"/>
              </a:lnSpc>
              <a:spcBef>
                <a:spcPts val="1000"/>
              </a:spcBef>
              <a:spcAft>
                <a:spcPts val="0"/>
              </a:spcAft>
              <a:buClr>
                <a:schemeClr val="accent1"/>
              </a:buClr>
              <a:buSzPts val="2800"/>
              <a:buFont typeface="Arial"/>
              <a:buNone/>
              <a:defRPr sz="2800" b="0" i="0" u="none" strike="noStrike" cap="none">
                <a:solidFill>
                  <a:schemeClr val="dk1"/>
                </a:solidFill>
                <a:latin typeface="Cambria"/>
                <a:ea typeface="Cambria"/>
                <a:cs typeface="Cambria"/>
                <a:sym typeface="Cambria"/>
              </a:defRPr>
            </a:lvl2pPr>
            <a:lvl3pPr marR="0" lvl="2" algn="l" rtl="0">
              <a:lnSpc>
                <a:spcPct val="90000"/>
              </a:lnSpc>
              <a:spcBef>
                <a:spcPts val="800"/>
              </a:spcBef>
              <a:spcAft>
                <a:spcPts val="0"/>
              </a:spcAft>
              <a:buClr>
                <a:schemeClr val="accent1"/>
              </a:buClr>
              <a:buSzPts val="2400"/>
              <a:buFont typeface="Arial"/>
              <a:buNone/>
              <a:defRPr sz="2400" b="0" i="0" u="none" strike="noStrike" cap="none">
                <a:solidFill>
                  <a:schemeClr val="dk1"/>
                </a:solidFill>
                <a:latin typeface="Cambria"/>
                <a:ea typeface="Cambria"/>
                <a:cs typeface="Cambria"/>
                <a:sym typeface="Cambria"/>
              </a:defRPr>
            </a:lvl3pPr>
            <a:lvl4pPr marR="0" lvl="3" algn="l" rtl="0">
              <a:lnSpc>
                <a:spcPct val="90000"/>
              </a:lnSpc>
              <a:spcBef>
                <a:spcPts val="800"/>
              </a:spcBef>
              <a:spcAft>
                <a:spcPts val="0"/>
              </a:spcAft>
              <a:buClr>
                <a:schemeClr val="accent1"/>
              </a:buClr>
              <a:buSzPts val="2000"/>
              <a:buFont typeface="Arial"/>
              <a:buNone/>
              <a:defRPr sz="2000" b="0" i="0" u="none" strike="noStrike" cap="none">
                <a:solidFill>
                  <a:schemeClr val="dk1"/>
                </a:solidFill>
                <a:latin typeface="Cambria"/>
                <a:ea typeface="Cambria"/>
                <a:cs typeface="Cambria"/>
                <a:sym typeface="Cambria"/>
              </a:defRPr>
            </a:lvl4pPr>
            <a:lvl5pPr marR="0" lvl="4" algn="l" rtl="0">
              <a:lnSpc>
                <a:spcPct val="90000"/>
              </a:lnSpc>
              <a:spcBef>
                <a:spcPts val="800"/>
              </a:spcBef>
              <a:spcAft>
                <a:spcPts val="0"/>
              </a:spcAft>
              <a:buClr>
                <a:schemeClr val="accent1"/>
              </a:buClr>
              <a:buSzPts val="2000"/>
              <a:buFont typeface="Arial"/>
              <a:buNone/>
              <a:defRPr sz="2000" b="0" i="0" u="none" strike="noStrike" cap="none">
                <a:solidFill>
                  <a:schemeClr val="dk1"/>
                </a:solidFill>
                <a:latin typeface="Cambria"/>
                <a:ea typeface="Cambria"/>
                <a:cs typeface="Cambria"/>
                <a:sym typeface="Cambria"/>
              </a:defRPr>
            </a:lvl5pPr>
            <a:lvl6pPr marR="0" lvl="5" algn="l" rtl="0">
              <a:lnSpc>
                <a:spcPct val="90000"/>
              </a:lnSpc>
              <a:spcBef>
                <a:spcPts val="800"/>
              </a:spcBef>
              <a:spcAft>
                <a:spcPts val="0"/>
              </a:spcAft>
              <a:buClr>
                <a:schemeClr val="accent1"/>
              </a:buClr>
              <a:buSzPts val="2000"/>
              <a:buFont typeface="Arial"/>
              <a:buNone/>
              <a:defRPr sz="2000" b="0" i="0" u="none" strike="noStrike" cap="none">
                <a:solidFill>
                  <a:schemeClr val="dk1"/>
                </a:solidFill>
                <a:latin typeface="Cambria"/>
                <a:ea typeface="Cambria"/>
                <a:cs typeface="Cambria"/>
                <a:sym typeface="Cambria"/>
              </a:defRPr>
            </a:lvl6pPr>
            <a:lvl7pPr marR="0" lvl="6" algn="l" rtl="0">
              <a:lnSpc>
                <a:spcPct val="90000"/>
              </a:lnSpc>
              <a:spcBef>
                <a:spcPts val="800"/>
              </a:spcBef>
              <a:spcAft>
                <a:spcPts val="0"/>
              </a:spcAft>
              <a:buClr>
                <a:schemeClr val="accent1"/>
              </a:buClr>
              <a:buSzPts val="2000"/>
              <a:buFont typeface="Arial"/>
              <a:buNone/>
              <a:defRPr sz="2000" b="0" i="0" u="none" strike="noStrike" cap="none">
                <a:solidFill>
                  <a:schemeClr val="dk1"/>
                </a:solidFill>
                <a:latin typeface="Cambria"/>
                <a:ea typeface="Cambria"/>
                <a:cs typeface="Cambria"/>
                <a:sym typeface="Cambria"/>
              </a:defRPr>
            </a:lvl7pPr>
            <a:lvl8pPr marR="0" lvl="7" algn="l" rtl="0">
              <a:lnSpc>
                <a:spcPct val="90000"/>
              </a:lnSpc>
              <a:spcBef>
                <a:spcPts val="800"/>
              </a:spcBef>
              <a:spcAft>
                <a:spcPts val="0"/>
              </a:spcAft>
              <a:buClr>
                <a:schemeClr val="accent1"/>
              </a:buClr>
              <a:buSzPts val="2000"/>
              <a:buFont typeface="Arial"/>
              <a:buNone/>
              <a:defRPr sz="2000" b="0" i="0" u="none" strike="noStrike" cap="none">
                <a:solidFill>
                  <a:schemeClr val="dk1"/>
                </a:solidFill>
                <a:latin typeface="Cambria"/>
                <a:ea typeface="Cambria"/>
                <a:cs typeface="Cambria"/>
                <a:sym typeface="Cambria"/>
              </a:defRPr>
            </a:lvl8pPr>
            <a:lvl9pPr marR="0" lvl="8" algn="l" rtl="0">
              <a:lnSpc>
                <a:spcPct val="90000"/>
              </a:lnSpc>
              <a:spcBef>
                <a:spcPts val="800"/>
              </a:spcBef>
              <a:spcAft>
                <a:spcPts val="0"/>
              </a:spcAft>
              <a:buClr>
                <a:schemeClr val="accent1"/>
              </a:buClr>
              <a:buSzPts val="2000"/>
              <a:buFont typeface="Arial"/>
              <a:buNone/>
              <a:defRPr sz="2000" b="0" i="0" u="none" strike="noStrike" cap="none">
                <a:solidFill>
                  <a:schemeClr val="dk1"/>
                </a:solidFill>
                <a:latin typeface="Cambria"/>
                <a:ea typeface="Cambria"/>
                <a:cs typeface="Cambria"/>
                <a:sym typeface="Cambria"/>
              </a:defRPr>
            </a:lvl9pPr>
          </a:lstStyle>
          <a:p>
            <a:endParaRPr/>
          </a:p>
        </p:txBody>
      </p:sp>
      <p:sp>
        <p:nvSpPr>
          <p:cNvPr id="53" name="Google Shape;53;p64"/>
          <p:cNvSpPr txBox="1">
            <a:spLocks noGrp="1"/>
          </p:cNvSpPr>
          <p:nvPr>
            <p:ph type="body" idx="1"/>
          </p:nvPr>
        </p:nvSpPr>
        <p:spPr>
          <a:xfrm>
            <a:off x="8229600" y="4343400"/>
            <a:ext cx="3474720" cy="118872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800"/>
              </a:spcBef>
              <a:spcAft>
                <a:spcPts val="0"/>
              </a:spcAft>
              <a:buSzPts val="1800"/>
              <a:buNone/>
              <a:defRPr sz="1800"/>
            </a:lvl1pPr>
            <a:lvl2pPr marL="914400" lvl="1" indent="-228600" algn="l">
              <a:lnSpc>
                <a:spcPct val="90000"/>
              </a:lnSpc>
              <a:spcBef>
                <a:spcPts val="1000"/>
              </a:spcBef>
              <a:spcAft>
                <a:spcPts val="0"/>
              </a:spcAft>
              <a:buSzPts val="1400"/>
              <a:buNone/>
              <a:defRPr sz="1400"/>
            </a:lvl2pPr>
            <a:lvl3pPr marL="1371600" lvl="2" indent="-228600" algn="l">
              <a:lnSpc>
                <a:spcPct val="90000"/>
              </a:lnSpc>
              <a:spcBef>
                <a:spcPts val="800"/>
              </a:spcBef>
              <a:spcAft>
                <a:spcPts val="0"/>
              </a:spcAft>
              <a:buSzPts val="1200"/>
              <a:buNone/>
              <a:defRPr sz="1200"/>
            </a:lvl3pPr>
            <a:lvl4pPr marL="1828800" lvl="3" indent="-228600" algn="l">
              <a:lnSpc>
                <a:spcPct val="90000"/>
              </a:lnSpc>
              <a:spcBef>
                <a:spcPts val="800"/>
              </a:spcBef>
              <a:spcAft>
                <a:spcPts val="0"/>
              </a:spcAft>
              <a:buSzPts val="1000"/>
              <a:buNone/>
              <a:defRPr sz="1000"/>
            </a:lvl4pPr>
            <a:lvl5pPr marL="2286000" lvl="4" indent="-228600" algn="l">
              <a:lnSpc>
                <a:spcPct val="90000"/>
              </a:lnSpc>
              <a:spcBef>
                <a:spcPts val="800"/>
              </a:spcBef>
              <a:spcAft>
                <a:spcPts val="0"/>
              </a:spcAft>
              <a:buSzPts val="1000"/>
              <a:buNone/>
              <a:defRPr sz="1000"/>
            </a:lvl5pPr>
            <a:lvl6pPr marL="2743200" lvl="5" indent="-228600" algn="l">
              <a:lnSpc>
                <a:spcPct val="90000"/>
              </a:lnSpc>
              <a:spcBef>
                <a:spcPts val="800"/>
              </a:spcBef>
              <a:spcAft>
                <a:spcPts val="0"/>
              </a:spcAft>
              <a:buSzPts val="1000"/>
              <a:buNone/>
              <a:defRPr sz="1000"/>
            </a:lvl6pPr>
            <a:lvl7pPr marL="3200400" lvl="6" indent="-228600" algn="l">
              <a:lnSpc>
                <a:spcPct val="90000"/>
              </a:lnSpc>
              <a:spcBef>
                <a:spcPts val="800"/>
              </a:spcBef>
              <a:spcAft>
                <a:spcPts val="0"/>
              </a:spcAft>
              <a:buSzPts val="1000"/>
              <a:buNone/>
              <a:defRPr sz="1000"/>
            </a:lvl7pPr>
            <a:lvl8pPr marL="3657600" lvl="7" indent="-228600" algn="l">
              <a:lnSpc>
                <a:spcPct val="90000"/>
              </a:lnSpc>
              <a:spcBef>
                <a:spcPts val="800"/>
              </a:spcBef>
              <a:spcAft>
                <a:spcPts val="0"/>
              </a:spcAft>
              <a:buSzPts val="1000"/>
              <a:buNone/>
              <a:defRPr sz="1000"/>
            </a:lvl8pPr>
            <a:lvl9pPr marL="4114800" lvl="8" indent="-228600" algn="l">
              <a:lnSpc>
                <a:spcPct val="90000"/>
              </a:lnSpc>
              <a:spcBef>
                <a:spcPts val="800"/>
              </a:spcBef>
              <a:spcAft>
                <a:spcPts val="0"/>
              </a:spcAft>
              <a:buSzPts val="1000"/>
              <a:buNone/>
              <a:defRPr sz="1000"/>
            </a:lvl9pPr>
          </a:lstStyle>
          <a:p>
            <a:endParaRPr/>
          </a:p>
        </p:txBody>
      </p:sp>
      <p:sp>
        <p:nvSpPr>
          <p:cNvPr id="54" name="Google Shape;54;p64"/>
          <p:cNvSpPr txBox="1">
            <a:spLocks noGrp="1"/>
          </p:cNvSpPr>
          <p:nvPr>
            <p:ph type="ftr" idx="11"/>
          </p:nvPr>
        </p:nvSpPr>
        <p:spPr>
          <a:xfrm>
            <a:off x="1295400" y="6419462"/>
            <a:ext cx="5181600" cy="238902"/>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64"/>
          <p:cNvSpPr txBox="1">
            <a:spLocks noGrp="1"/>
          </p:cNvSpPr>
          <p:nvPr>
            <p:ph type="dt" idx="10"/>
          </p:nvPr>
        </p:nvSpPr>
        <p:spPr>
          <a:xfrm>
            <a:off x="8556170" y="6419462"/>
            <a:ext cx="1351383" cy="238902"/>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4"/>
          <p:cNvSpPr txBox="1">
            <a:spLocks noGrp="1"/>
          </p:cNvSpPr>
          <p:nvPr>
            <p:ph type="sldNum" idx="12"/>
          </p:nvPr>
        </p:nvSpPr>
        <p:spPr>
          <a:xfrm>
            <a:off x="10198358" y="6419462"/>
            <a:ext cx="698241" cy="23890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7" name="Google Shape;57;p64"/>
          <p:cNvSpPr/>
          <p:nvPr/>
        </p:nvSpPr>
        <p:spPr>
          <a:xfrm>
            <a:off x="7711702" y="0"/>
            <a:ext cx="54864" cy="6858000"/>
          </a:xfrm>
          <a:prstGeom prst="rect">
            <a:avLst/>
          </a:prstGeom>
          <a:solidFill>
            <a:schemeClr val="accent1"/>
          </a:solidFill>
          <a:ln>
            <a:noFill/>
          </a:ln>
          <a:effectLst>
            <a:outerShdw blurRad="25400" dist="25400" algn="t" rotWithShape="0">
              <a:schemeClr val="lt1">
                <a:alpha val="40000"/>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mbria"/>
              <a:ea typeface="Cambria"/>
              <a:cs typeface="Cambria"/>
              <a:sym typeface="Cambria"/>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58"/>
        <p:cNvGrpSpPr/>
        <p:nvPr/>
      </p:nvGrpSpPr>
      <p:grpSpPr>
        <a:xfrm>
          <a:off x="0" y="0"/>
          <a:ext cx="0" cy="0"/>
          <a:chOff x="0" y="0"/>
          <a:chExt cx="0" cy="0"/>
        </a:xfrm>
      </p:grpSpPr>
      <p:sp>
        <p:nvSpPr>
          <p:cNvPr id="59" name="Google Shape;59;p65"/>
          <p:cNvSpPr txBox="1">
            <a:spLocks noGrp="1"/>
          </p:cNvSpPr>
          <p:nvPr>
            <p:ph type="ftr" idx="11"/>
          </p:nvPr>
        </p:nvSpPr>
        <p:spPr>
          <a:xfrm>
            <a:off x="1295400" y="6419462"/>
            <a:ext cx="5181600" cy="238902"/>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65"/>
          <p:cNvSpPr txBox="1">
            <a:spLocks noGrp="1"/>
          </p:cNvSpPr>
          <p:nvPr>
            <p:ph type="dt" idx="10"/>
          </p:nvPr>
        </p:nvSpPr>
        <p:spPr>
          <a:xfrm>
            <a:off x="8556170" y="6419462"/>
            <a:ext cx="1351383" cy="238902"/>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65"/>
          <p:cNvSpPr txBox="1">
            <a:spLocks noGrp="1"/>
          </p:cNvSpPr>
          <p:nvPr>
            <p:ph type="sldNum" idx="12"/>
          </p:nvPr>
        </p:nvSpPr>
        <p:spPr>
          <a:xfrm>
            <a:off x="10198358" y="6419462"/>
            <a:ext cx="698241" cy="23890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7"/>
        <p:cNvGrpSpPr/>
        <p:nvPr/>
      </p:nvGrpSpPr>
      <p:grpSpPr>
        <a:xfrm>
          <a:off x="0" y="0"/>
          <a:ext cx="0" cy="0"/>
          <a:chOff x="0" y="0"/>
          <a:chExt cx="0" cy="0"/>
        </a:xfrm>
      </p:grpSpPr>
      <p:sp>
        <p:nvSpPr>
          <p:cNvPr id="68" name="Google Shape;68;p67"/>
          <p:cNvSpPr txBox="1">
            <a:spLocks noGrp="1"/>
          </p:cNvSpPr>
          <p:nvPr>
            <p:ph type="title"/>
          </p:nvPr>
        </p:nvSpPr>
        <p:spPr>
          <a:xfrm>
            <a:off x="1295400" y="381000"/>
            <a:ext cx="9601200" cy="1143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67"/>
          <p:cNvSpPr txBox="1">
            <a:spLocks noGrp="1"/>
          </p:cNvSpPr>
          <p:nvPr>
            <p:ph type="body" idx="1"/>
          </p:nvPr>
        </p:nvSpPr>
        <p:spPr>
          <a:xfrm>
            <a:off x="1295400" y="1825625"/>
            <a:ext cx="4724400" cy="411797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0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800"/>
              </a:spcBef>
              <a:spcAft>
                <a:spcPts val="0"/>
              </a:spcAft>
              <a:buSzPts val="1400"/>
              <a:buChar char="•"/>
              <a:defRPr sz="1400"/>
            </a:lvl5pPr>
            <a:lvl6pPr marL="2743200" lvl="5" indent="-342900" algn="l">
              <a:lnSpc>
                <a:spcPct val="90000"/>
              </a:lnSpc>
              <a:spcBef>
                <a:spcPts val="800"/>
              </a:spcBef>
              <a:spcAft>
                <a:spcPts val="0"/>
              </a:spcAft>
              <a:buSzPts val="1800"/>
              <a:buChar char="•"/>
              <a:defRPr sz="1800"/>
            </a:lvl6pPr>
            <a:lvl7pPr marL="3200400" lvl="6" indent="-342900" algn="l">
              <a:lnSpc>
                <a:spcPct val="90000"/>
              </a:lnSpc>
              <a:spcBef>
                <a:spcPts val="800"/>
              </a:spcBef>
              <a:spcAft>
                <a:spcPts val="0"/>
              </a:spcAft>
              <a:buSzPts val="1800"/>
              <a:buChar char="•"/>
              <a:defRPr sz="1800"/>
            </a:lvl7pPr>
            <a:lvl8pPr marL="3657600" lvl="7" indent="-342900" algn="l">
              <a:lnSpc>
                <a:spcPct val="90000"/>
              </a:lnSpc>
              <a:spcBef>
                <a:spcPts val="800"/>
              </a:spcBef>
              <a:spcAft>
                <a:spcPts val="0"/>
              </a:spcAft>
              <a:buSzPts val="1800"/>
              <a:buChar char="•"/>
              <a:defRPr sz="1800"/>
            </a:lvl8pPr>
            <a:lvl9pPr marL="4114800" lvl="8" indent="-228600" algn="l">
              <a:lnSpc>
                <a:spcPct val="90000"/>
              </a:lnSpc>
              <a:spcBef>
                <a:spcPts val="800"/>
              </a:spcBef>
              <a:spcAft>
                <a:spcPts val="0"/>
              </a:spcAft>
              <a:buSzPts val="1800"/>
              <a:buNone/>
              <a:defRPr sz="1800"/>
            </a:lvl9pPr>
          </a:lstStyle>
          <a:p>
            <a:endParaRPr/>
          </a:p>
        </p:txBody>
      </p:sp>
      <p:sp>
        <p:nvSpPr>
          <p:cNvPr id="70" name="Google Shape;70;p67"/>
          <p:cNvSpPr txBox="1">
            <a:spLocks noGrp="1"/>
          </p:cNvSpPr>
          <p:nvPr>
            <p:ph type="body" idx="2"/>
          </p:nvPr>
        </p:nvSpPr>
        <p:spPr>
          <a:xfrm>
            <a:off x="6172199" y="1825625"/>
            <a:ext cx="4724400" cy="411797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0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800"/>
              </a:spcBef>
              <a:spcAft>
                <a:spcPts val="0"/>
              </a:spcAft>
              <a:buSzPts val="1400"/>
              <a:buChar char="•"/>
              <a:defRPr sz="1400"/>
            </a:lvl5pPr>
            <a:lvl6pPr marL="2743200" lvl="5" indent="-342900" algn="l">
              <a:lnSpc>
                <a:spcPct val="90000"/>
              </a:lnSpc>
              <a:spcBef>
                <a:spcPts val="800"/>
              </a:spcBef>
              <a:spcAft>
                <a:spcPts val="0"/>
              </a:spcAft>
              <a:buSzPts val="1800"/>
              <a:buChar char="•"/>
              <a:defRPr sz="1800"/>
            </a:lvl6pPr>
            <a:lvl7pPr marL="3200400" lvl="6" indent="-342900" algn="l">
              <a:lnSpc>
                <a:spcPct val="90000"/>
              </a:lnSpc>
              <a:spcBef>
                <a:spcPts val="800"/>
              </a:spcBef>
              <a:spcAft>
                <a:spcPts val="0"/>
              </a:spcAft>
              <a:buSzPts val="1800"/>
              <a:buChar char="•"/>
              <a:defRPr sz="1800"/>
            </a:lvl7pPr>
            <a:lvl8pPr marL="3657600" lvl="7" indent="-342900" algn="l">
              <a:lnSpc>
                <a:spcPct val="90000"/>
              </a:lnSpc>
              <a:spcBef>
                <a:spcPts val="800"/>
              </a:spcBef>
              <a:spcAft>
                <a:spcPts val="0"/>
              </a:spcAft>
              <a:buSzPts val="1800"/>
              <a:buChar char="•"/>
              <a:defRPr sz="1800"/>
            </a:lvl8pPr>
            <a:lvl9pPr marL="4114800" lvl="8" indent="-228600" algn="l">
              <a:lnSpc>
                <a:spcPct val="90000"/>
              </a:lnSpc>
              <a:spcBef>
                <a:spcPts val="800"/>
              </a:spcBef>
              <a:spcAft>
                <a:spcPts val="0"/>
              </a:spcAft>
              <a:buSzPts val="1800"/>
              <a:buNone/>
              <a:defRPr sz="1800"/>
            </a:lvl9pPr>
          </a:lstStyle>
          <a:p>
            <a:endParaRPr/>
          </a:p>
        </p:txBody>
      </p:sp>
      <p:sp>
        <p:nvSpPr>
          <p:cNvPr id="71" name="Google Shape;71;p67"/>
          <p:cNvSpPr txBox="1">
            <a:spLocks noGrp="1"/>
          </p:cNvSpPr>
          <p:nvPr>
            <p:ph type="ftr" idx="11"/>
          </p:nvPr>
        </p:nvSpPr>
        <p:spPr>
          <a:xfrm>
            <a:off x="1295400" y="6419462"/>
            <a:ext cx="5181600" cy="238902"/>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67"/>
          <p:cNvSpPr txBox="1">
            <a:spLocks noGrp="1"/>
          </p:cNvSpPr>
          <p:nvPr>
            <p:ph type="dt" idx="10"/>
          </p:nvPr>
        </p:nvSpPr>
        <p:spPr>
          <a:xfrm>
            <a:off x="8556170" y="6419462"/>
            <a:ext cx="1351383" cy="238902"/>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67"/>
          <p:cNvSpPr txBox="1">
            <a:spLocks noGrp="1"/>
          </p:cNvSpPr>
          <p:nvPr>
            <p:ph type="sldNum" idx="12"/>
          </p:nvPr>
        </p:nvSpPr>
        <p:spPr>
          <a:xfrm>
            <a:off x="10198358" y="6419462"/>
            <a:ext cx="698241" cy="23890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4"/>
        <p:cNvGrpSpPr/>
        <p:nvPr/>
      </p:nvGrpSpPr>
      <p:grpSpPr>
        <a:xfrm>
          <a:off x="0" y="0"/>
          <a:ext cx="0" cy="0"/>
          <a:chOff x="0" y="0"/>
          <a:chExt cx="0" cy="0"/>
        </a:xfrm>
      </p:grpSpPr>
      <p:sp>
        <p:nvSpPr>
          <p:cNvPr id="75" name="Google Shape;75;p68"/>
          <p:cNvSpPr txBox="1">
            <a:spLocks noGrp="1"/>
          </p:cNvSpPr>
          <p:nvPr>
            <p:ph type="title"/>
          </p:nvPr>
        </p:nvSpPr>
        <p:spPr>
          <a:xfrm>
            <a:off x="1295400" y="381000"/>
            <a:ext cx="9601200" cy="1143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68"/>
          <p:cNvSpPr txBox="1">
            <a:spLocks noGrp="1"/>
          </p:cNvSpPr>
          <p:nvPr>
            <p:ph type="body" idx="1"/>
          </p:nvPr>
        </p:nvSpPr>
        <p:spPr>
          <a:xfrm rot="5400000">
            <a:off x="4038600" y="-914400"/>
            <a:ext cx="4114800" cy="960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0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800"/>
              </a:spcBef>
              <a:spcAft>
                <a:spcPts val="0"/>
              </a:spcAft>
              <a:buSzPts val="1800"/>
              <a:buChar char="•"/>
              <a:defRPr/>
            </a:lvl5pPr>
            <a:lvl6pPr marL="2743200" lvl="5" indent="-342900" algn="l">
              <a:lnSpc>
                <a:spcPct val="90000"/>
              </a:lnSpc>
              <a:spcBef>
                <a:spcPts val="800"/>
              </a:spcBef>
              <a:spcAft>
                <a:spcPts val="0"/>
              </a:spcAft>
              <a:buSzPts val="1800"/>
              <a:buChar char="•"/>
              <a:defRPr/>
            </a:lvl6pPr>
            <a:lvl7pPr marL="3200400" lvl="6" indent="-342900" algn="l">
              <a:lnSpc>
                <a:spcPct val="90000"/>
              </a:lnSpc>
              <a:spcBef>
                <a:spcPts val="800"/>
              </a:spcBef>
              <a:spcAft>
                <a:spcPts val="0"/>
              </a:spcAft>
              <a:buSzPts val="1800"/>
              <a:buChar char="•"/>
              <a:defRPr/>
            </a:lvl7pPr>
            <a:lvl8pPr marL="3657600" lvl="7" indent="-342900" algn="l">
              <a:lnSpc>
                <a:spcPct val="90000"/>
              </a:lnSpc>
              <a:spcBef>
                <a:spcPts val="800"/>
              </a:spcBef>
              <a:spcAft>
                <a:spcPts val="0"/>
              </a:spcAft>
              <a:buSzPts val="1800"/>
              <a:buChar char="•"/>
              <a:defRPr/>
            </a:lvl8pPr>
            <a:lvl9pPr marL="4114800" lvl="8" indent="-228600" algn="l">
              <a:lnSpc>
                <a:spcPct val="90000"/>
              </a:lnSpc>
              <a:spcBef>
                <a:spcPts val="800"/>
              </a:spcBef>
              <a:spcAft>
                <a:spcPts val="0"/>
              </a:spcAft>
              <a:buSzPts val="1800"/>
              <a:buNone/>
              <a:defRPr/>
            </a:lvl9pPr>
          </a:lstStyle>
          <a:p>
            <a:endParaRPr/>
          </a:p>
        </p:txBody>
      </p:sp>
      <p:sp>
        <p:nvSpPr>
          <p:cNvPr id="77" name="Google Shape;77;p68"/>
          <p:cNvSpPr txBox="1">
            <a:spLocks noGrp="1"/>
          </p:cNvSpPr>
          <p:nvPr>
            <p:ph type="ftr" idx="11"/>
          </p:nvPr>
        </p:nvSpPr>
        <p:spPr>
          <a:xfrm>
            <a:off x="1295400" y="6419462"/>
            <a:ext cx="5181600" cy="238902"/>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68"/>
          <p:cNvSpPr txBox="1">
            <a:spLocks noGrp="1"/>
          </p:cNvSpPr>
          <p:nvPr>
            <p:ph type="dt" idx="10"/>
          </p:nvPr>
        </p:nvSpPr>
        <p:spPr>
          <a:xfrm>
            <a:off x="8556170" y="6419462"/>
            <a:ext cx="1351383" cy="238902"/>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68"/>
          <p:cNvSpPr txBox="1">
            <a:spLocks noGrp="1"/>
          </p:cNvSpPr>
          <p:nvPr>
            <p:ph type="sldNum" idx="12"/>
          </p:nvPr>
        </p:nvSpPr>
        <p:spPr>
          <a:xfrm>
            <a:off x="10198358" y="6419462"/>
            <a:ext cx="698241" cy="23890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9"/>
        <p:cNvGrpSpPr/>
        <p:nvPr/>
      </p:nvGrpSpPr>
      <p:grpSpPr>
        <a:xfrm>
          <a:off x="0" y="0"/>
          <a:ext cx="0" cy="0"/>
          <a:chOff x="0" y="0"/>
          <a:chExt cx="0" cy="0"/>
        </a:xfrm>
      </p:grpSpPr>
      <p:sp>
        <p:nvSpPr>
          <p:cNvPr id="10" name="Google Shape;10;p58"/>
          <p:cNvSpPr txBox="1">
            <a:spLocks noGrp="1"/>
          </p:cNvSpPr>
          <p:nvPr>
            <p:ph type="title"/>
          </p:nvPr>
        </p:nvSpPr>
        <p:spPr>
          <a:xfrm>
            <a:off x="1295400" y="381000"/>
            <a:ext cx="9601200" cy="11430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3200"/>
              <a:buFont typeface="Cambria"/>
              <a:buNone/>
              <a:defRPr sz="3200" b="1" i="0" u="none" strike="noStrike" cap="none">
                <a:solidFill>
                  <a:schemeClr val="accent1"/>
                </a:solidFill>
                <a:latin typeface="Cambria"/>
                <a:ea typeface="Cambria"/>
                <a:cs typeface="Cambria"/>
                <a:sym typeface="Cambr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8"/>
          <p:cNvSpPr txBox="1">
            <a:spLocks noGrp="1"/>
          </p:cNvSpPr>
          <p:nvPr>
            <p:ph type="body" idx="1"/>
          </p:nvPr>
        </p:nvSpPr>
        <p:spPr>
          <a:xfrm>
            <a:off x="1295400" y="1828800"/>
            <a:ext cx="9601200" cy="4114800"/>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90000"/>
              </a:lnSpc>
              <a:spcBef>
                <a:spcPts val="1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1pPr>
            <a:lvl2pPr marL="914400" marR="0" lvl="1" indent="-342900" algn="l" rtl="0">
              <a:lnSpc>
                <a:spcPct val="90000"/>
              </a:lnSpc>
              <a:spcBef>
                <a:spcPts val="1000"/>
              </a:spcBef>
              <a:spcAft>
                <a:spcPts val="0"/>
              </a:spcAft>
              <a:buClr>
                <a:schemeClr val="accent1"/>
              </a:buClr>
              <a:buSzPts val="1800"/>
              <a:buFont typeface="Arial"/>
              <a:buChar char="•"/>
              <a:defRPr sz="1800" b="0" i="0" u="none" strike="noStrike" cap="none">
                <a:solidFill>
                  <a:schemeClr val="dk1"/>
                </a:solidFill>
                <a:latin typeface="Cambria"/>
                <a:ea typeface="Cambria"/>
                <a:cs typeface="Cambria"/>
                <a:sym typeface="Cambria"/>
              </a:defRPr>
            </a:lvl2pPr>
            <a:lvl3pPr marL="1371600" marR="0" lvl="2" indent="-330200" algn="l" rtl="0">
              <a:lnSpc>
                <a:spcPct val="90000"/>
              </a:lnSpc>
              <a:spcBef>
                <a:spcPts val="800"/>
              </a:spcBef>
              <a:spcAft>
                <a:spcPts val="0"/>
              </a:spcAft>
              <a:buClr>
                <a:schemeClr val="accent1"/>
              </a:buClr>
              <a:buSzPts val="1600"/>
              <a:buFont typeface="Arial"/>
              <a:buChar char="•"/>
              <a:defRPr sz="1600" b="0" i="0" u="none" strike="noStrike" cap="none">
                <a:solidFill>
                  <a:schemeClr val="dk1"/>
                </a:solidFill>
                <a:latin typeface="Cambria"/>
                <a:ea typeface="Cambria"/>
                <a:cs typeface="Cambria"/>
                <a:sym typeface="Cambria"/>
              </a:defRPr>
            </a:lvl3pPr>
            <a:lvl4pPr marL="1828800" marR="0" lvl="3" indent="-317500" algn="l" rtl="0">
              <a:lnSpc>
                <a:spcPct val="90000"/>
              </a:lnSpc>
              <a:spcBef>
                <a:spcPts val="800"/>
              </a:spcBef>
              <a:spcAft>
                <a:spcPts val="0"/>
              </a:spcAft>
              <a:buClr>
                <a:schemeClr val="accent1"/>
              </a:buClr>
              <a:buSzPts val="1400"/>
              <a:buFont typeface="Arial"/>
              <a:buChar char="•"/>
              <a:defRPr sz="1400" b="0" i="0" u="none" strike="noStrike" cap="none">
                <a:solidFill>
                  <a:schemeClr val="dk1"/>
                </a:solidFill>
                <a:latin typeface="Cambria"/>
                <a:ea typeface="Cambria"/>
                <a:cs typeface="Cambria"/>
                <a:sym typeface="Cambria"/>
              </a:defRPr>
            </a:lvl4pPr>
            <a:lvl5pPr marL="2286000" marR="0" lvl="4" indent="-317500" algn="l" rtl="0">
              <a:lnSpc>
                <a:spcPct val="90000"/>
              </a:lnSpc>
              <a:spcBef>
                <a:spcPts val="800"/>
              </a:spcBef>
              <a:spcAft>
                <a:spcPts val="0"/>
              </a:spcAft>
              <a:buClr>
                <a:schemeClr val="accent1"/>
              </a:buClr>
              <a:buSzPts val="1400"/>
              <a:buFont typeface="Arial"/>
              <a:buChar char="•"/>
              <a:defRPr sz="1400" b="0" i="0" u="none" strike="noStrike" cap="none">
                <a:solidFill>
                  <a:schemeClr val="dk1"/>
                </a:solidFill>
                <a:latin typeface="Cambria"/>
                <a:ea typeface="Cambria"/>
                <a:cs typeface="Cambria"/>
                <a:sym typeface="Cambria"/>
              </a:defRPr>
            </a:lvl5pPr>
            <a:lvl6pPr marL="2743200" marR="0" lvl="5" indent="-317500" algn="l" rtl="0">
              <a:lnSpc>
                <a:spcPct val="90000"/>
              </a:lnSpc>
              <a:spcBef>
                <a:spcPts val="800"/>
              </a:spcBef>
              <a:spcAft>
                <a:spcPts val="0"/>
              </a:spcAft>
              <a:buClr>
                <a:schemeClr val="accent1"/>
              </a:buClr>
              <a:buSzPts val="1400"/>
              <a:buFont typeface="Arial"/>
              <a:buChar char="•"/>
              <a:defRPr sz="1400" b="0" i="0" u="none" strike="noStrike" cap="none">
                <a:solidFill>
                  <a:schemeClr val="dk1"/>
                </a:solidFill>
                <a:latin typeface="Cambria"/>
                <a:ea typeface="Cambria"/>
                <a:cs typeface="Cambria"/>
                <a:sym typeface="Cambria"/>
              </a:defRPr>
            </a:lvl6pPr>
            <a:lvl7pPr marL="3200400" marR="0" lvl="6" indent="-317500" algn="l" rtl="0">
              <a:lnSpc>
                <a:spcPct val="90000"/>
              </a:lnSpc>
              <a:spcBef>
                <a:spcPts val="800"/>
              </a:spcBef>
              <a:spcAft>
                <a:spcPts val="0"/>
              </a:spcAft>
              <a:buClr>
                <a:schemeClr val="accent1"/>
              </a:buClr>
              <a:buSzPts val="1400"/>
              <a:buFont typeface="Arial"/>
              <a:buChar char="•"/>
              <a:defRPr sz="1400" b="0" i="0" u="none" strike="noStrike" cap="none">
                <a:solidFill>
                  <a:schemeClr val="dk1"/>
                </a:solidFill>
                <a:latin typeface="Cambria"/>
                <a:ea typeface="Cambria"/>
                <a:cs typeface="Cambria"/>
                <a:sym typeface="Cambria"/>
              </a:defRPr>
            </a:lvl7pPr>
            <a:lvl8pPr marL="3657600" marR="0" lvl="7" indent="-317500" algn="l" rtl="0">
              <a:lnSpc>
                <a:spcPct val="90000"/>
              </a:lnSpc>
              <a:spcBef>
                <a:spcPts val="800"/>
              </a:spcBef>
              <a:spcAft>
                <a:spcPts val="0"/>
              </a:spcAft>
              <a:buClr>
                <a:schemeClr val="accent1"/>
              </a:buClr>
              <a:buSzPts val="1400"/>
              <a:buFont typeface="Arial"/>
              <a:buChar char="•"/>
              <a:defRPr sz="1400" b="0" i="0" u="none" strike="noStrike" cap="none">
                <a:solidFill>
                  <a:schemeClr val="dk1"/>
                </a:solidFill>
                <a:latin typeface="Cambria"/>
                <a:ea typeface="Cambria"/>
                <a:cs typeface="Cambria"/>
                <a:sym typeface="Cambria"/>
              </a:defRPr>
            </a:lvl8pPr>
            <a:lvl9pPr marL="4114800" marR="0" lvl="8" indent="-228600" algn="l" rtl="0">
              <a:lnSpc>
                <a:spcPct val="90000"/>
              </a:lnSpc>
              <a:spcBef>
                <a:spcPts val="800"/>
              </a:spcBef>
              <a:spcAft>
                <a:spcPts val="0"/>
              </a:spcAft>
              <a:buClr>
                <a:schemeClr val="accent1"/>
              </a:buClr>
              <a:buSzPts val="1400"/>
              <a:buFont typeface="Arial"/>
              <a:buNone/>
              <a:defRPr sz="1400" b="0" i="0" u="none" strike="noStrike" cap="none">
                <a:solidFill>
                  <a:schemeClr val="dk1"/>
                </a:solidFill>
                <a:latin typeface="Cambria"/>
                <a:ea typeface="Cambria"/>
                <a:cs typeface="Cambria"/>
                <a:sym typeface="Cambria"/>
              </a:defRPr>
            </a:lvl9pPr>
          </a:lstStyle>
          <a:p>
            <a:endParaRPr/>
          </a:p>
        </p:txBody>
      </p:sp>
      <p:sp>
        <p:nvSpPr>
          <p:cNvPr id="12" name="Google Shape;12;p58"/>
          <p:cNvSpPr txBox="1">
            <a:spLocks noGrp="1"/>
          </p:cNvSpPr>
          <p:nvPr>
            <p:ph type="ftr" idx="11"/>
          </p:nvPr>
        </p:nvSpPr>
        <p:spPr>
          <a:xfrm>
            <a:off x="1295400" y="6419462"/>
            <a:ext cx="5181600" cy="238902"/>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100" b="0" i="0" u="none" strike="noStrike" cap="none">
                <a:solidFill>
                  <a:schemeClr val="dk1"/>
                </a:solidFill>
                <a:latin typeface="Cambria"/>
                <a:ea typeface="Cambria"/>
                <a:cs typeface="Cambria"/>
                <a:sym typeface="Cambria"/>
              </a:defRPr>
            </a:lvl1pPr>
            <a:lvl2pPr marR="0" lvl="1"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a:p>
        </p:txBody>
      </p:sp>
      <p:sp>
        <p:nvSpPr>
          <p:cNvPr id="13" name="Google Shape;13;p58"/>
          <p:cNvSpPr txBox="1">
            <a:spLocks noGrp="1"/>
          </p:cNvSpPr>
          <p:nvPr>
            <p:ph type="dt" idx="10"/>
          </p:nvPr>
        </p:nvSpPr>
        <p:spPr>
          <a:xfrm>
            <a:off x="8556170" y="6419462"/>
            <a:ext cx="1351383" cy="238902"/>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100" b="0" i="0" u="none" strike="noStrike" cap="none">
                <a:solidFill>
                  <a:schemeClr val="dk1"/>
                </a:solidFill>
                <a:latin typeface="Cambria"/>
                <a:ea typeface="Cambria"/>
                <a:cs typeface="Cambria"/>
                <a:sym typeface="Cambria"/>
              </a:defRPr>
            </a:lvl1pPr>
            <a:lvl2pPr marR="0" lvl="1"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a:p>
        </p:txBody>
      </p:sp>
      <p:sp>
        <p:nvSpPr>
          <p:cNvPr id="14" name="Google Shape;14;p58"/>
          <p:cNvSpPr txBox="1">
            <a:spLocks noGrp="1"/>
          </p:cNvSpPr>
          <p:nvPr>
            <p:ph type="sldNum" idx="12"/>
          </p:nvPr>
        </p:nvSpPr>
        <p:spPr>
          <a:xfrm>
            <a:off x="10198358" y="6419462"/>
            <a:ext cx="698241" cy="238902"/>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100" b="0" i="0" u="none" strike="noStrike" cap="none">
                <a:solidFill>
                  <a:schemeClr val="dk1"/>
                </a:solidFill>
                <a:latin typeface="Cambria"/>
                <a:ea typeface="Cambria"/>
                <a:cs typeface="Cambria"/>
                <a:sym typeface="Cambria"/>
              </a:defRPr>
            </a:lvl1pPr>
            <a:lvl2pPr marL="0" marR="0" lvl="1" indent="0" algn="r" rtl="0">
              <a:spcBef>
                <a:spcPts val="0"/>
              </a:spcBef>
              <a:buNone/>
              <a:defRPr sz="1100" b="0" i="0" u="none" strike="noStrike" cap="none">
                <a:solidFill>
                  <a:schemeClr val="dk1"/>
                </a:solidFill>
                <a:latin typeface="Cambria"/>
                <a:ea typeface="Cambria"/>
                <a:cs typeface="Cambria"/>
                <a:sym typeface="Cambria"/>
              </a:defRPr>
            </a:lvl2pPr>
            <a:lvl3pPr marL="0" marR="0" lvl="2" indent="0" algn="r" rtl="0">
              <a:spcBef>
                <a:spcPts val="0"/>
              </a:spcBef>
              <a:buNone/>
              <a:defRPr sz="1100" b="0" i="0" u="none" strike="noStrike" cap="none">
                <a:solidFill>
                  <a:schemeClr val="dk1"/>
                </a:solidFill>
                <a:latin typeface="Cambria"/>
                <a:ea typeface="Cambria"/>
                <a:cs typeface="Cambria"/>
                <a:sym typeface="Cambria"/>
              </a:defRPr>
            </a:lvl3pPr>
            <a:lvl4pPr marL="0" marR="0" lvl="3" indent="0" algn="r" rtl="0">
              <a:spcBef>
                <a:spcPts val="0"/>
              </a:spcBef>
              <a:buNone/>
              <a:defRPr sz="1100" b="0" i="0" u="none" strike="noStrike" cap="none">
                <a:solidFill>
                  <a:schemeClr val="dk1"/>
                </a:solidFill>
                <a:latin typeface="Cambria"/>
                <a:ea typeface="Cambria"/>
                <a:cs typeface="Cambria"/>
                <a:sym typeface="Cambria"/>
              </a:defRPr>
            </a:lvl4pPr>
            <a:lvl5pPr marL="0" marR="0" lvl="4" indent="0" algn="r" rtl="0">
              <a:spcBef>
                <a:spcPts val="0"/>
              </a:spcBef>
              <a:buNone/>
              <a:defRPr sz="1100" b="0" i="0" u="none" strike="noStrike" cap="none">
                <a:solidFill>
                  <a:schemeClr val="dk1"/>
                </a:solidFill>
                <a:latin typeface="Cambria"/>
                <a:ea typeface="Cambria"/>
                <a:cs typeface="Cambria"/>
                <a:sym typeface="Cambria"/>
              </a:defRPr>
            </a:lvl5pPr>
            <a:lvl6pPr marL="0" marR="0" lvl="5" indent="0" algn="r" rtl="0">
              <a:spcBef>
                <a:spcPts val="0"/>
              </a:spcBef>
              <a:buNone/>
              <a:defRPr sz="1100" b="0" i="0" u="none" strike="noStrike" cap="none">
                <a:solidFill>
                  <a:schemeClr val="dk1"/>
                </a:solidFill>
                <a:latin typeface="Cambria"/>
                <a:ea typeface="Cambria"/>
                <a:cs typeface="Cambria"/>
                <a:sym typeface="Cambria"/>
              </a:defRPr>
            </a:lvl6pPr>
            <a:lvl7pPr marL="0" marR="0" lvl="6" indent="0" algn="r" rtl="0">
              <a:spcBef>
                <a:spcPts val="0"/>
              </a:spcBef>
              <a:buNone/>
              <a:defRPr sz="1100" b="0" i="0" u="none" strike="noStrike" cap="none">
                <a:solidFill>
                  <a:schemeClr val="dk1"/>
                </a:solidFill>
                <a:latin typeface="Cambria"/>
                <a:ea typeface="Cambria"/>
                <a:cs typeface="Cambria"/>
                <a:sym typeface="Cambria"/>
              </a:defRPr>
            </a:lvl7pPr>
            <a:lvl8pPr marL="0" marR="0" lvl="7" indent="0" algn="r" rtl="0">
              <a:spcBef>
                <a:spcPts val="0"/>
              </a:spcBef>
              <a:buNone/>
              <a:defRPr sz="1100" b="0" i="0" u="none" strike="noStrike" cap="none">
                <a:solidFill>
                  <a:schemeClr val="dk1"/>
                </a:solidFill>
                <a:latin typeface="Cambria"/>
                <a:ea typeface="Cambria"/>
                <a:cs typeface="Cambria"/>
                <a:sym typeface="Cambria"/>
              </a:defRPr>
            </a:lvl8pPr>
            <a:lvl9pPr marL="0" marR="0" lvl="8" indent="0" algn="r" rtl="0">
              <a:spcBef>
                <a:spcPts val="0"/>
              </a:spcBef>
              <a:buNone/>
              <a:defRPr sz="1100" b="0" i="0" u="none" strike="noStrike" cap="none">
                <a:solidFill>
                  <a:schemeClr val="dk1"/>
                </a:solidFill>
                <a:latin typeface="Cambria"/>
                <a:ea typeface="Cambria"/>
                <a:cs typeface="Cambria"/>
                <a:sym typeface="Cambria"/>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58"/>
          <p:cNvSpPr/>
          <p:nvPr/>
        </p:nvSpPr>
        <p:spPr>
          <a:xfrm>
            <a:off x="0" y="6257036"/>
            <a:ext cx="12192000" cy="5486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mbria"/>
              <a:ea typeface="Cambria"/>
              <a:cs typeface="Cambria"/>
              <a:sym typeface="Cambria"/>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www.ashsp.ca/"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hyperlink" Target="https://www.linkedin.com/company/crboh"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2.png"/></Relationships>
</file>

<file path=ppt/slides/_rels/slide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7.xml"/><Relationship Id="rId1" Type="http://schemas.openxmlformats.org/officeDocument/2006/relationships/slideLayout" Target="../slideLayouts/slideLayout8.xml"/><Relationship Id="rId5" Type="http://schemas.openxmlformats.org/officeDocument/2006/relationships/image" Target="../media/image35.JPG"/><Relationship Id="rId4" Type="http://schemas.openxmlformats.org/officeDocument/2006/relationships/image" Target="../media/image34.jpg"/></Relationships>
</file>

<file path=ppt/slides/_rels/slide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3.xml"/><Relationship Id="rId1" Type="http://schemas.openxmlformats.org/officeDocument/2006/relationships/slideLayout" Target="../slideLayouts/slideLayout4.xml"/><Relationship Id="rId5" Type="http://schemas.openxmlformats.org/officeDocument/2006/relationships/image" Target="../media/image11.jpg"/><Relationship Id="rId4" Type="http://schemas.openxmlformats.org/officeDocument/2006/relationships/image" Target="../media/image8.jpg"/></Relationships>
</file>

<file path=ppt/slides/_rels/slide5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jpg"/><Relationship Id="rId11" Type="http://schemas.openxmlformats.org/officeDocument/2006/relationships/image" Target="../media/image14.png"/><Relationship Id="rId5" Type="http://schemas.openxmlformats.org/officeDocument/2006/relationships/image" Target="../media/image8.jpg"/><Relationship Id="rId10" Type="http://schemas.openxmlformats.org/officeDocument/2006/relationships/image" Target="../media/image13.jpg"/><Relationship Id="rId4" Type="http://schemas.openxmlformats.org/officeDocument/2006/relationships/image" Target="../media/image7.png"/><Relationship Id="rId9" Type="http://schemas.openxmlformats.org/officeDocument/2006/relationships/image" Target="../media/image12.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9"/>
        <p:cNvGrpSpPr/>
        <p:nvPr/>
      </p:nvGrpSpPr>
      <p:grpSpPr>
        <a:xfrm>
          <a:off x="0" y="0"/>
          <a:ext cx="0" cy="0"/>
          <a:chOff x="0" y="0"/>
          <a:chExt cx="0" cy="0"/>
        </a:xfrm>
      </p:grpSpPr>
      <p:pic>
        <p:nvPicPr>
          <p:cNvPr id="90" name="Google Shape;90;p1"/>
          <p:cNvPicPr preferRelativeResize="0"/>
          <p:nvPr/>
        </p:nvPicPr>
        <p:blipFill rotWithShape="1">
          <a:blip r:embed="rId3">
            <a:alphaModFix/>
          </a:blip>
          <a:srcRect/>
          <a:stretch/>
        </p:blipFill>
        <p:spPr>
          <a:xfrm>
            <a:off x="-1" y="0"/>
            <a:ext cx="7700211" cy="6858000"/>
          </a:xfrm>
          <a:prstGeom prst="rect">
            <a:avLst/>
          </a:prstGeom>
          <a:noFill/>
          <a:ln>
            <a:noFill/>
          </a:ln>
        </p:spPr>
      </p:pic>
      <p:sp>
        <p:nvSpPr>
          <p:cNvPr id="91" name="Google Shape;91;p1"/>
          <p:cNvSpPr txBox="1">
            <a:spLocks noGrp="1"/>
          </p:cNvSpPr>
          <p:nvPr>
            <p:ph type="title"/>
          </p:nvPr>
        </p:nvSpPr>
        <p:spPr>
          <a:xfrm>
            <a:off x="32083" y="854242"/>
            <a:ext cx="7636042" cy="4114800"/>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rgbClr val="282520"/>
              </a:buClr>
              <a:buSzPts val="5400"/>
              <a:buFont typeface="Cambria"/>
              <a:buNone/>
            </a:pPr>
            <a:r>
              <a:rPr lang="en-US" dirty="0">
                <a:solidFill>
                  <a:srgbClr val="282520"/>
                </a:solidFill>
              </a:rPr>
              <a:t>THE CANADIAN REGISTRATION BOARD OF OCCUPATIONAL HYGIENIST </a:t>
            </a:r>
            <a:br>
              <a:rPr lang="en-US" dirty="0"/>
            </a:br>
            <a:r>
              <a:rPr lang="en-US" sz="2200" cap="none" dirty="0">
                <a:solidFill>
                  <a:srgbClr val="FF0000"/>
                </a:solidFill>
                <a:latin typeface="Arial"/>
                <a:ea typeface="Arial"/>
                <a:cs typeface="Arial"/>
                <a:sym typeface="Arial"/>
              </a:rPr>
              <a:t>ROH</a:t>
            </a:r>
            <a:r>
              <a:rPr lang="en-US" sz="2200" cap="none" baseline="30000" dirty="0">
                <a:solidFill>
                  <a:srgbClr val="FF0000"/>
                </a:solidFill>
                <a:latin typeface="Arial"/>
                <a:ea typeface="Arial"/>
                <a:cs typeface="Arial"/>
                <a:sym typeface="Arial"/>
              </a:rPr>
              <a:t>TM</a:t>
            </a:r>
            <a:r>
              <a:rPr lang="en-US" sz="2200" cap="none" dirty="0">
                <a:solidFill>
                  <a:srgbClr val="FF0000"/>
                </a:solidFill>
                <a:latin typeface="Arial"/>
                <a:ea typeface="Arial"/>
                <a:cs typeface="Arial"/>
                <a:sym typeface="Arial"/>
              </a:rPr>
              <a:t>-</a:t>
            </a:r>
            <a:r>
              <a:rPr lang="en-US" sz="2200" i="1" cap="none" dirty="0">
                <a:solidFill>
                  <a:srgbClr val="FF0000"/>
                </a:solidFill>
                <a:latin typeface="Arial"/>
                <a:ea typeface="Arial"/>
                <a:cs typeface="Arial"/>
                <a:sym typeface="Arial"/>
              </a:rPr>
              <a:t>The Mark of Professional Competence</a:t>
            </a:r>
            <a:r>
              <a:rPr lang="en-US" sz="2200" cap="none" dirty="0">
                <a:solidFill>
                  <a:srgbClr val="FF0000"/>
                </a:solidFill>
                <a:latin typeface="Arial"/>
                <a:ea typeface="Arial"/>
                <a:cs typeface="Arial"/>
                <a:sym typeface="Arial"/>
              </a:rPr>
              <a:t>-ROHT</a:t>
            </a:r>
            <a:r>
              <a:rPr lang="en-US" sz="2200" cap="none" baseline="30000" dirty="0">
                <a:solidFill>
                  <a:srgbClr val="FF0000"/>
                </a:solidFill>
                <a:latin typeface="Arial"/>
                <a:ea typeface="Arial"/>
                <a:cs typeface="Arial"/>
                <a:sym typeface="Arial"/>
              </a:rPr>
              <a:t>TM</a:t>
            </a:r>
            <a:endParaRPr sz="2200" dirty="0">
              <a:solidFill>
                <a:srgbClr val="FF0000"/>
              </a:solidFill>
            </a:endParaRPr>
          </a:p>
        </p:txBody>
      </p:sp>
      <p:sp>
        <p:nvSpPr>
          <p:cNvPr id="92" name="Google Shape;92;p1"/>
          <p:cNvSpPr txBox="1">
            <a:spLocks noGrp="1"/>
          </p:cNvSpPr>
          <p:nvPr>
            <p:ph type="body" idx="1"/>
          </p:nvPr>
        </p:nvSpPr>
        <p:spPr>
          <a:xfrm>
            <a:off x="0" y="5444837"/>
            <a:ext cx="7010401" cy="141316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200"/>
              <a:buNone/>
            </a:pPr>
            <a:r>
              <a:rPr lang="en-US" dirty="0">
                <a:solidFill>
                  <a:srgbClr val="282520"/>
                </a:solidFill>
              </a:rPr>
              <a:t>32</a:t>
            </a:r>
            <a:r>
              <a:rPr lang="en-US" baseline="30000" dirty="0">
                <a:solidFill>
                  <a:srgbClr val="282520"/>
                </a:solidFill>
              </a:rPr>
              <a:t>ND</a:t>
            </a:r>
            <a:r>
              <a:rPr lang="en-US" dirty="0">
                <a:solidFill>
                  <a:srgbClr val="282520"/>
                </a:solidFill>
              </a:rPr>
              <a:t> ANNUAL GENERAL MEETING</a:t>
            </a:r>
            <a:endParaRPr dirty="0"/>
          </a:p>
          <a:p>
            <a:pPr marL="0" lvl="0" indent="0" algn="l" rtl="0">
              <a:lnSpc>
                <a:spcPct val="90000"/>
              </a:lnSpc>
              <a:spcBef>
                <a:spcPts val="0"/>
              </a:spcBef>
              <a:spcAft>
                <a:spcPts val="0"/>
              </a:spcAft>
              <a:buSzPts val="2200"/>
              <a:buNone/>
            </a:pPr>
            <a:r>
              <a:rPr lang="en-US" dirty="0">
                <a:solidFill>
                  <a:srgbClr val="282520"/>
                </a:solidFill>
              </a:rPr>
              <a:t>TUESDAY, MAY 21</a:t>
            </a:r>
            <a:r>
              <a:rPr lang="en-US" baseline="30000" dirty="0">
                <a:solidFill>
                  <a:srgbClr val="282520"/>
                </a:solidFill>
              </a:rPr>
              <a:t>ST</a:t>
            </a:r>
            <a:r>
              <a:rPr lang="en-US" dirty="0">
                <a:solidFill>
                  <a:srgbClr val="282520"/>
                </a:solidFill>
              </a:rPr>
              <a:t>, 2019</a:t>
            </a:r>
            <a:endParaRPr dirty="0"/>
          </a:p>
          <a:p>
            <a:pPr marL="0" lvl="0" indent="0" algn="l" rtl="0">
              <a:lnSpc>
                <a:spcPct val="90000"/>
              </a:lnSpc>
              <a:spcBef>
                <a:spcPts val="0"/>
              </a:spcBef>
              <a:spcAft>
                <a:spcPts val="0"/>
              </a:spcAft>
              <a:buSzPts val="2200"/>
              <a:buNone/>
            </a:pPr>
            <a:r>
              <a:rPr lang="en-US" dirty="0">
                <a:solidFill>
                  <a:srgbClr val="282520"/>
                </a:solidFill>
              </a:rPr>
              <a:t>HYATT REGENCY HOTEL – MIRAGE ROOM</a:t>
            </a:r>
            <a:endParaRPr dirty="0"/>
          </a:p>
          <a:p>
            <a:pPr marL="0" lvl="0" indent="0" algn="l" rtl="0">
              <a:lnSpc>
                <a:spcPct val="90000"/>
              </a:lnSpc>
              <a:spcBef>
                <a:spcPts val="0"/>
              </a:spcBef>
              <a:spcAft>
                <a:spcPts val="0"/>
              </a:spcAft>
              <a:buSzPts val="2200"/>
              <a:buNone/>
            </a:pPr>
            <a:r>
              <a:rPr lang="en-US" dirty="0">
                <a:solidFill>
                  <a:srgbClr val="282520"/>
                </a:solidFill>
              </a:rPr>
              <a:t>MINNEAPOLIS, MN</a:t>
            </a:r>
            <a:endParaRPr dirty="0"/>
          </a:p>
        </p:txBody>
      </p:sp>
      <p:pic>
        <p:nvPicPr>
          <p:cNvPr id="93" name="Google Shape;93;p1"/>
          <p:cNvPicPr preferRelativeResize="0"/>
          <p:nvPr/>
        </p:nvPicPr>
        <p:blipFill rotWithShape="1">
          <a:blip r:embed="rId4">
            <a:alphaModFix/>
          </a:blip>
          <a:srcRect/>
          <a:stretch/>
        </p:blipFill>
        <p:spPr>
          <a:xfrm>
            <a:off x="8316329" y="70339"/>
            <a:ext cx="3324992" cy="3270738"/>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1"/>
          <p:cNvSpPr txBox="1">
            <a:spLocks noGrp="1"/>
          </p:cNvSpPr>
          <p:nvPr>
            <p:ph type="title"/>
          </p:nvPr>
        </p:nvSpPr>
        <p:spPr>
          <a:xfrm>
            <a:off x="8229601" y="2514600"/>
            <a:ext cx="3474720"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a:t>TREASURER'S  REPORT</a:t>
            </a:r>
            <a:endParaRPr/>
          </a:p>
        </p:txBody>
      </p:sp>
      <p:sp>
        <p:nvSpPr>
          <p:cNvPr id="179" name="Google Shape;179;p11"/>
          <p:cNvSpPr txBox="1">
            <a:spLocks noGrp="1"/>
          </p:cNvSpPr>
          <p:nvPr>
            <p:ph type="body" idx="1"/>
          </p:nvPr>
        </p:nvSpPr>
        <p:spPr>
          <a:xfrm>
            <a:off x="350687" y="211015"/>
            <a:ext cx="6126480" cy="5486400"/>
          </a:xfrm>
          <a:prstGeom prst="rect">
            <a:avLst/>
          </a:prstGeom>
          <a:noFill/>
          <a:ln>
            <a:noFill/>
          </a:ln>
        </p:spPr>
        <p:txBody>
          <a:bodyPr spcFirstLastPara="1" wrap="square" lIns="91425" tIns="45700" rIns="91425" bIns="45700" anchor="t" anchorCtr="0">
            <a:normAutofit/>
          </a:bodyPr>
          <a:lstStyle/>
          <a:p>
            <a:pPr marL="45720" lvl="0" indent="0" algn="l" rtl="0">
              <a:lnSpc>
                <a:spcPct val="90000"/>
              </a:lnSpc>
              <a:spcBef>
                <a:spcPts val="0"/>
              </a:spcBef>
              <a:spcAft>
                <a:spcPts val="0"/>
              </a:spcAft>
              <a:buSzPts val="2000"/>
              <a:buNone/>
            </a:pPr>
            <a:r>
              <a:rPr lang="en-US" b="1"/>
              <a:t>Financial Position</a:t>
            </a:r>
            <a:endParaRPr/>
          </a:p>
        </p:txBody>
      </p:sp>
      <p:sp>
        <p:nvSpPr>
          <p:cNvPr id="180" name="Google Shape;180;p11"/>
          <p:cNvSpPr txBox="1">
            <a:spLocks noGrp="1"/>
          </p:cNvSpPr>
          <p:nvPr>
            <p:ph type="body" idx="2"/>
          </p:nvPr>
        </p:nvSpPr>
        <p:spPr>
          <a:xfrm>
            <a:off x="8229600" y="4343400"/>
            <a:ext cx="3474720" cy="11887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a:t>Audited Financial Statement</a:t>
            </a:r>
            <a:endParaRPr/>
          </a:p>
        </p:txBody>
      </p:sp>
      <p:graphicFrame>
        <p:nvGraphicFramePr>
          <p:cNvPr id="181" name="Google Shape;181;p11"/>
          <p:cNvGraphicFramePr/>
          <p:nvPr/>
        </p:nvGraphicFramePr>
        <p:xfrm>
          <a:off x="350687" y="696207"/>
          <a:ext cx="6709525" cy="2891105"/>
        </p:xfrm>
        <a:graphic>
          <a:graphicData uri="http://schemas.openxmlformats.org/drawingml/2006/table">
            <a:tbl>
              <a:tblPr firstRow="1" bandRow="1">
                <a:noFill/>
                <a:tableStyleId>{30635A8E-3588-4ED5-B7D1-A5EF646CA4CE}</a:tableStyleId>
              </a:tblPr>
              <a:tblGrid>
                <a:gridCol w="2427675">
                  <a:extLst>
                    <a:ext uri="{9D8B030D-6E8A-4147-A177-3AD203B41FA5}">
                      <a16:colId xmlns:a16="http://schemas.microsoft.com/office/drawing/2014/main" val="20000"/>
                    </a:ext>
                  </a:extLst>
                </a:gridCol>
                <a:gridCol w="1424350">
                  <a:extLst>
                    <a:ext uri="{9D8B030D-6E8A-4147-A177-3AD203B41FA5}">
                      <a16:colId xmlns:a16="http://schemas.microsoft.com/office/drawing/2014/main" val="20001"/>
                    </a:ext>
                  </a:extLst>
                </a:gridCol>
                <a:gridCol w="1459525">
                  <a:extLst>
                    <a:ext uri="{9D8B030D-6E8A-4147-A177-3AD203B41FA5}">
                      <a16:colId xmlns:a16="http://schemas.microsoft.com/office/drawing/2014/main" val="20002"/>
                    </a:ext>
                  </a:extLst>
                </a:gridCol>
                <a:gridCol w="1397975">
                  <a:extLst>
                    <a:ext uri="{9D8B030D-6E8A-4147-A177-3AD203B41FA5}">
                      <a16:colId xmlns:a16="http://schemas.microsoft.com/office/drawing/2014/main" val="20003"/>
                    </a:ext>
                  </a:extLst>
                </a:gridCol>
              </a:tblGrid>
              <a:tr h="536975">
                <a:tc>
                  <a:txBody>
                    <a:bodyPr/>
                    <a:lstStyle/>
                    <a:p>
                      <a:pPr marL="0" marR="0" lvl="0" indent="0" algn="l" rtl="0">
                        <a:spcBef>
                          <a:spcPts val="0"/>
                        </a:spcBef>
                        <a:spcAft>
                          <a:spcPts val="0"/>
                        </a:spcAft>
                        <a:buNone/>
                      </a:pPr>
                      <a:r>
                        <a:rPr lang="en-US" sz="1800" u="none" strike="noStrike" cap="none"/>
                        <a:t>ASSETS-Current</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2016</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2017</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2018</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36975">
                <a:tc>
                  <a:txBody>
                    <a:bodyPr/>
                    <a:lstStyle/>
                    <a:p>
                      <a:pPr marL="0" marR="0" lvl="0" indent="0" algn="l" rtl="0">
                        <a:spcBef>
                          <a:spcPts val="0"/>
                        </a:spcBef>
                        <a:spcAft>
                          <a:spcPts val="0"/>
                        </a:spcAft>
                        <a:buNone/>
                      </a:pPr>
                      <a:r>
                        <a:rPr lang="en-US" sz="1800"/>
                        <a:t>Cash and cash equivalents</a:t>
                      </a:r>
                      <a:endParaRPr sz="18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$107, 864</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$116, 061</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$50,870</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536975">
                <a:tc>
                  <a:txBody>
                    <a:bodyPr/>
                    <a:lstStyle/>
                    <a:p>
                      <a:pPr marL="0" marR="0" lvl="0" indent="0" algn="l" rtl="0">
                        <a:spcBef>
                          <a:spcPts val="0"/>
                        </a:spcBef>
                        <a:spcAft>
                          <a:spcPts val="0"/>
                        </a:spcAft>
                        <a:buNone/>
                      </a:pPr>
                      <a:r>
                        <a:rPr lang="en-US" sz="1800"/>
                        <a:t>Short term investments</a:t>
                      </a:r>
                      <a:endParaRPr sz="18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dk1"/>
                        </a:buClr>
                        <a:buSzPts val="1800"/>
                        <a:buFont typeface="Cambria"/>
                        <a:buNone/>
                      </a:pPr>
                      <a:r>
                        <a:rPr lang="en-US" sz="1800"/>
                        <a:t>$20,128</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$20,066</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$30,689</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536975">
                <a:tc>
                  <a:txBody>
                    <a:bodyPr/>
                    <a:lstStyle/>
                    <a:p>
                      <a:pPr marL="0" marR="0" lvl="0" indent="0" algn="l" rtl="0">
                        <a:spcBef>
                          <a:spcPts val="0"/>
                        </a:spcBef>
                        <a:spcAft>
                          <a:spcPts val="0"/>
                        </a:spcAft>
                        <a:buNone/>
                      </a:pPr>
                      <a:r>
                        <a:rPr lang="en-US" sz="1800"/>
                        <a:t>Prepaid expenses</a:t>
                      </a:r>
                      <a:endParaRPr sz="18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$1,319</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$2,979</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$9,066</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536975">
                <a:tc>
                  <a:txBody>
                    <a:bodyPr/>
                    <a:lstStyle/>
                    <a:p>
                      <a:pPr marL="0" marR="0" lvl="0" indent="0" algn="l" rtl="0">
                        <a:spcBef>
                          <a:spcPts val="0"/>
                        </a:spcBef>
                        <a:spcAft>
                          <a:spcPts val="0"/>
                        </a:spcAft>
                        <a:buNone/>
                      </a:pPr>
                      <a:r>
                        <a:rPr lang="en-US" sz="1800"/>
                        <a:t>TOTAL</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tc>
                  <a:txBody>
                    <a:bodyPr/>
                    <a:lstStyle/>
                    <a:p>
                      <a:pPr marL="0" marR="0" lvl="0" indent="0" algn="ctr" rtl="0">
                        <a:spcBef>
                          <a:spcPts val="0"/>
                        </a:spcBef>
                        <a:spcAft>
                          <a:spcPts val="0"/>
                        </a:spcAft>
                        <a:buNone/>
                      </a:pPr>
                      <a:r>
                        <a:rPr lang="en-US" sz="1800"/>
                        <a:t>$129,311</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tc>
                  <a:txBody>
                    <a:bodyPr/>
                    <a:lstStyle/>
                    <a:p>
                      <a:pPr marL="0" marR="0" lvl="0" indent="0" algn="ctr" rtl="0">
                        <a:spcBef>
                          <a:spcPts val="0"/>
                        </a:spcBef>
                        <a:spcAft>
                          <a:spcPts val="0"/>
                        </a:spcAft>
                        <a:buNone/>
                      </a:pPr>
                      <a:r>
                        <a:rPr lang="en-US" sz="1800"/>
                        <a:t>$139,106</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tc>
                  <a:txBody>
                    <a:bodyPr/>
                    <a:lstStyle/>
                    <a:p>
                      <a:pPr marL="0" marR="0" lvl="0" indent="0" algn="ctr" rtl="0">
                        <a:spcBef>
                          <a:spcPts val="0"/>
                        </a:spcBef>
                        <a:spcAft>
                          <a:spcPts val="0"/>
                        </a:spcAft>
                        <a:buNone/>
                      </a:pPr>
                      <a:r>
                        <a:rPr lang="en-US" sz="1800"/>
                        <a:t>$90,625</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extLst>
                  <a:ext uri="{0D108BD9-81ED-4DB2-BD59-A6C34878D82A}">
                    <a16:rowId xmlns:a16="http://schemas.microsoft.com/office/drawing/2014/main" val="10004"/>
                  </a:ext>
                </a:extLst>
              </a:tr>
            </a:tbl>
          </a:graphicData>
        </a:graphic>
      </p:graphicFrame>
      <p:graphicFrame>
        <p:nvGraphicFramePr>
          <p:cNvPr id="182" name="Google Shape;182;p11"/>
          <p:cNvGraphicFramePr/>
          <p:nvPr/>
        </p:nvGraphicFramePr>
        <p:xfrm>
          <a:off x="350687" y="3723692"/>
          <a:ext cx="6709525" cy="2308490"/>
        </p:xfrm>
        <a:graphic>
          <a:graphicData uri="http://schemas.openxmlformats.org/drawingml/2006/table">
            <a:tbl>
              <a:tblPr firstRow="1" bandRow="1">
                <a:noFill/>
                <a:tableStyleId>{30635A8E-3588-4ED5-B7D1-A5EF646CA4CE}</a:tableStyleId>
              </a:tblPr>
              <a:tblGrid>
                <a:gridCol w="2454050">
                  <a:extLst>
                    <a:ext uri="{9D8B030D-6E8A-4147-A177-3AD203B41FA5}">
                      <a16:colId xmlns:a16="http://schemas.microsoft.com/office/drawing/2014/main" val="20000"/>
                    </a:ext>
                  </a:extLst>
                </a:gridCol>
                <a:gridCol w="1397975">
                  <a:extLst>
                    <a:ext uri="{9D8B030D-6E8A-4147-A177-3AD203B41FA5}">
                      <a16:colId xmlns:a16="http://schemas.microsoft.com/office/drawing/2014/main" val="20001"/>
                    </a:ext>
                  </a:extLst>
                </a:gridCol>
                <a:gridCol w="1459525">
                  <a:extLst>
                    <a:ext uri="{9D8B030D-6E8A-4147-A177-3AD203B41FA5}">
                      <a16:colId xmlns:a16="http://schemas.microsoft.com/office/drawing/2014/main" val="20002"/>
                    </a:ext>
                  </a:extLst>
                </a:gridCol>
                <a:gridCol w="1397975">
                  <a:extLst>
                    <a:ext uri="{9D8B030D-6E8A-4147-A177-3AD203B41FA5}">
                      <a16:colId xmlns:a16="http://schemas.microsoft.com/office/drawing/2014/main" val="20003"/>
                    </a:ext>
                  </a:extLst>
                </a:gridCol>
              </a:tblGrid>
              <a:tr h="536975">
                <a:tc>
                  <a:txBody>
                    <a:bodyPr/>
                    <a:lstStyle/>
                    <a:p>
                      <a:pPr marL="0" marR="0" lvl="0" indent="0" algn="l" rtl="0">
                        <a:spcBef>
                          <a:spcPts val="0"/>
                        </a:spcBef>
                        <a:spcAft>
                          <a:spcPts val="0"/>
                        </a:spcAft>
                        <a:buNone/>
                      </a:pPr>
                      <a:r>
                        <a:rPr lang="en-US" sz="1800"/>
                        <a:t>LIABILITIES -Current</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2016</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2017</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2018</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36975">
                <a:tc>
                  <a:txBody>
                    <a:bodyPr/>
                    <a:lstStyle/>
                    <a:p>
                      <a:pPr marL="0" marR="0" lvl="0" indent="0" algn="l" rtl="0">
                        <a:spcBef>
                          <a:spcPts val="0"/>
                        </a:spcBef>
                        <a:spcAft>
                          <a:spcPts val="0"/>
                        </a:spcAft>
                        <a:buNone/>
                      </a:pPr>
                      <a:r>
                        <a:rPr lang="en-US" sz="1800"/>
                        <a:t>Accounts payable and accrued liabilities</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$6,181</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$5,844</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$7,068</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594450">
                <a:tc>
                  <a:txBody>
                    <a:bodyPr/>
                    <a:lstStyle/>
                    <a:p>
                      <a:pPr marL="0" marR="0" lvl="0" indent="0" algn="l" rtl="0">
                        <a:spcBef>
                          <a:spcPts val="0"/>
                        </a:spcBef>
                        <a:spcAft>
                          <a:spcPts val="0"/>
                        </a:spcAft>
                        <a:buNone/>
                      </a:pPr>
                      <a:r>
                        <a:rPr lang="en-US" sz="1800"/>
                        <a:t>Deferred Revenue</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$23,370</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$25,420</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$35,670</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536975">
                <a:tc>
                  <a:txBody>
                    <a:bodyPr/>
                    <a:lstStyle/>
                    <a:p>
                      <a:pPr marL="0" marR="0" lvl="0" indent="0" algn="l" rtl="0">
                        <a:spcBef>
                          <a:spcPts val="0"/>
                        </a:spcBef>
                        <a:spcAft>
                          <a:spcPts val="0"/>
                        </a:spcAft>
                        <a:buNone/>
                      </a:pPr>
                      <a:r>
                        <a:rPr lang="en-US" sz="1800"/>
                        <a:t>TOTAL</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tc>
                  <a:txBody>
                    <a:bodyPr/>
                    <a:lstStyle/>
                    <a:p>
                      <a:pPr marL="0" marR="0" lvl="0" indent="0" algn="ctr" rtl="0">
                        <a:spcBef>
                          <a:spcPts val="0"/>
                        </a:spcBef>
                        <a:spcAft>
                          <a:spcPts val="0"/>
                        </a:spcAft>
                        <a:buNone/>
                      </a:pPr>
                      <a:r>
                        <a:rPr lang="en-US" sz="1800"/>
                        <a:t>$29,551</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tc>
                  <a:txBody>
                    <a:bodyPr/>
                    <a:lstStyle/>
                    <a:p>
                      <a:pPr marL="0" marR="0" lvl="0" indent="0" algn="ctr" rtl="0">
                        <a:spcBef>
                          <a:spcPts val="0"/>
                        </a:spcBef>
                        <a:spcAft>
                          <a:spcPts val="0"/>
                        </a:spcAft>
                        <a:buNone/>
                      </a:pPr>
                      <a:r>
                        <a:rPr lang="en-US" sz="1800"/>
                        <a:t>$31,264</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tc>
                  <a:txBody>
                    <a:bodyPr/>
                    <a:lstStyle/>
                    <a:p>
                      <a:pPr marL="0" marR="0" lvl="0" indent="0" algn="ctr" rtl="0">
                        <a:spcBef>
                          <a:spcPts val="0"/>
                        </a:spcBef>
                        <a:spcAft>
                          <a:spcPts val="0"/>
                        </a:spcAft>
                        <a:buNone/>
                      </a:pPr>
                      <a:r>
                        <a:rPr lang="en-US" sz="1800"/>
                        <a:t>$42,738</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2"/>
          <p:cNvSpPr txBox="1">
            <a:spLocks noGrp="1"/>
          </p:cNvSpPr>
          <p:nvPr>
            <p:ph type="title"/>
          </p:nvPr>
        </p:nvSpPr>
        <p:spPr>
          <a:xfrm>
            <a:off x="8229601" y="2514600"/>
            <a:ext cx="3474720"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a:t>TREASURER'S  REPORT</a:t>
            </a:r>
            <a:endParaRPr/>
          </a:p>
        </p:txBody>
      </p:sp>
      <p:sp>
        <p:nvSpPr>
          <p:cNvPr id="188" name="Google Shape;188;p12"/>
          <p:cNvSpPr txBox="1">
            <a:spLocks noGrp="1"/>
          </p:cNvSpPr>
          <p:nvPr>
            <p:ph type="body" idx="1"/>
          </p:nvPr>
        </p:nvSpPr>
        <p:spPr>
          <a:xfrm>
            <a:off x="350687" y="211015"/>
            <a:ext cx="6126480" cy="5486400"/>
          </a:xfrm>
          <a:prstGeom prst="rect">
            <a:avLst/>
          </a:prstGeom>
          <a:noFill/>
          <a:ln>
            <a:noFill/>
          </a:ln>
        </p:spPr>
        <p:txBody>
          <a:bodyPr spcFirstLastPara="1" wrap="square" lIns="91425" tIns="45700" rIns="91425" bIns="45700" anchor="t" anchorCtr="0">
            <a:normAutofit/>
          </a:bodyPr>
          <a:lstStyle/>
          <a:p>
            <a:pPr marL="45720" lvl="0" indent="0" algn="l" rtl="0">
              <a:lnSpc>
                <a:spcPct val="90000"/>
              </a:lnSpc>
              <a:spcBef>
                <a:spcPts val="0"/>
              </a:spcBef>
              <a:spcAft>
                <a:spcPts val="0"/>
              </a:spcAft>
              <a:buSzPts val="2000"/>
              <a:buNone/>
            </a:pPr>
            <a:endParaRPr b="1"/>
          </a:p>
          <a:p>
            <a:pPr marL="45720" lvl="0" indent="0" algn="l" rtl="0">
              <a:lnSpc>
                <a:spcPct val="90000"/>
              </a:lnSpc>
              <a:spcBef>
                <a:spcPts val="1800"/>
              </a:spcBef>
              <a:spcAft>
                <a:spcPts val="0"/>
              </a:spcAft>
              <a:buSzPts val="2000"/>
              <a:buNone/>
            </a:pPr>
            <a:endParaRPr b="1"/>
          </a:p>
          <a:p>
            <a:pPr marL="45720" lvl="0" indent="0" algn="l" rtl="0">
              <a:lnSpc>
                <a:spcPct val="90000"/>
              </a:lnSpc>
              <a:spcBef>
                <a:spcPts val="1800"/>
              </a:spcBef>
              <a:spcAft>
                <a:spcPts val="0"/>
              </a:spcAft>
              <a:buSzPts val="2000"/>
              <a:buNone/>
            </a:pPr>
            <a:r>
              <a:rPr lang="en-US" b="1"/>
              <a:t>Statement of Revenue</a:t>
            </a:r>
            <a:endParaRPr/>
          </a:p>
        </p:txBody>
      </p:sp>
      <p:sp>
        <p:nvSpPr>
          <p:cNvPr id="189" name="Google Shape;189;p12"/>
          <p:cNvSpPr txBox="1">
            <a:spLocks noGrp="1"/>
          </p:cNvSpPr>
          <p:nvPr>
            <p:ph type="body" idx="2"/>
          </p:nvPr>
        </p:nvSpPr>
        <p:spPr>
          <a:xfrm>
            <a:off x="8229600" y="4343400"/>
            <a:ext cx="3474720" cy="11887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a:t>Audited Financial Statement</a:t>
            </a:r>
            <a:endParaRPr/>
          </a:p>
        </p:txBody>
      </p:sp>
      <p:graphicFrame>
        <p:nvGraphicFramePr>
          <p:cNvPr id="190" name="Google Shape;190;p12"/>
          <p:cNvGraphicFramePr/>
          <p:nvPr/>
        </p:nvGraphicFramePr>
        <p:xfrm>
          <a:off x="350687" y="1856792"/>
          <a:ext cx="6709525" cy="3221850"/>
        </p:xfrm>
        <a:graphic>
          <a:graphicData uri="http://schemas.openxmlformats.org/drawingml/2006/table">
            <a:tbl>
              <a:tblPr firstRow="1" bandRow="1">
                <a:noFill/>
                <a:tableStyleId>{30635A8E-3588-4ED5-B7D1-A5EF646CA4CE}</a:tableStyleId>
              </a:tblPr>
              <a:tblGrid>
                <a:gridCol w="2427675">
                  <a:extLst>
                    <a:ext uri="{9D8B030D-6E8A-4147-A177-3AD203B41FA5}">
                      <a16:colId xmlns:a16="http://schemas.microsoft.com/office/drawing/2014/main" val="20000"/>
                    </a:ext>
                  </a:extLst>
                </a:gridCol>
                <a:gridCol w="1424350">
                  <a:extLst>
                    <a:ext uri="{9D8B030D-6E8A-4147-A177-3AD203B41FA5}">
                      <a16:colId xmlns:a16="http://schemas.microsoft.com/office/drawing/2014/main" val="20001"/>
                    </a:ext>
                  </a:extLst>
                </a:gridCol>
                <a:gridCol w="1459525">
                  <a:extLst>
                    <a:ext uri="{9D8B030D-6E8A-4147-A177-3AD203B41FA5}">
                      <a16:colId xmlns:a16="http://schemas.microsoft.com/office/drawing/2014/main" val="20002"/>
                    </a:ext>
                  </a:extLst>
                </a:gridCol>
                <a:gridCol w="1397975">
                  <a:extLst>
                    <a:ext uri="{9D8B030D-6E8A-4147-A177-3AD203B41FA5}">
                      <a16:colId xmlns:a16="http://schemas.microsoft.com/office/drawing/2014/main" val="20003"/>
                    </a:ext>
                  </a:extLst>
                </a:gridCol>
              </a:tblGrid>
              <a:tr h="536975">
                <a:tc>
                  <a:txBody>
                    <a:bodyPr/>
                    <a:lstStyle/>
                    <a:p>
                      <a:pPr marL="0" marR="0" lvl="0" indent="0" algn="l" rtl="0">
                        <a:spcBef>
                          <a:spcPts val="0"/>
                        </a:spcBef>
                        <a:spcAft>
                          <a:spcPts val="0"/>
                        </a:spcAft>
                        <a:buNone/>
                      </a:pPr>
                      <a:r>
                        <a:rPr lang="en-US" sz="1800"/>
                        <a:t>REVENUE</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2016</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2017</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2018</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36975">
                <a:tc>
                  <a:txBody>
                    <a:bodyPr/>
                    <a:lstStyle/>
                    <a:p>
                      <a:pPr marL="0" marR="0" lvl="0" indent="0" algn="l" rtl="0">
                        <a:spcBef>
                          <a:spcPts val="0"/>
                        </a:spcBef>
                        <a:spcAft>
                          <a:spcPts val="0"/>
                        </a:spcAft>
                        <a:buNone/>
                      </a:pPr>
                      <a:r>
                        <a:rPr lang="en-US" sz="1800"/>
                        <a:t>Exam Fees</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$10,375</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$8,150</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$6,675</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536975">
                <a:tc>
                  <a:txBody>
                    <a:bodyPr/>
                    <a:lstStyle/>
                    <a:p>
                      <a:pPr marL="0" marR="0" lvl="0" indent="0" algn="l" rtl="0">
                        <a:spcBef>
                          <a:spcPts val="0"/>
                        </a:spcBef>
                        <a:spcAft>
                          <a:spcPts val="0"/>
                        </a:spcAft>
                        <a:buNone/>
                      </a:pPr>
                      <a:r>
                        <a:rPr lang="en-US" sz="1800"/>
                        <a:t>Membership Dues</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$71,259</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$70,065</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$70,200</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536975">
                <a:tc>
                  <a:txBody>
                    <a:bodyPr/>
                    <a:lstStyle/>
                    <a:p>
                      <a:pPr marL="0" marR="0" lvl="0" indent="0" algn="l" rtl="0">
                        <a:spcBef>
                          <a:spcPts val="0"/>
                        </a:spcBef>
                        <a:spcAft>
                          <a:spcPts val="0"/>
                        </a:spcAft>
                        <a:buNone/>
                      </a:pPr>
                      <a:r>
                        <a:rPr lang="en-US" sz="1800"/>
                        <a:t>Job Postings</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$3,500</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$6,000</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$4,000</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536975">
                <a:tc>
                  <a:txBody>
                    <a:bodyPr/>
                    <a:lstStyle/>
                    <a:p>
                      <a:pPr marL="0" marR="0" lvl="0" indent="0" algn="l" rtl="0">
                        <a:spcBef>
                          <a:spcPts val="0"/>
                        </a:spcBef>
                        <a:spcAft>
                          <a:spcPts val="0"/>
                        </a:spcAft>
                        <a:buNone/>
                      </a:pPr>
                      <a:r>
                        <a:rPr lang="en-US" sz="1800"/>
                        <a:t>Interest Income</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$149</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$149</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$783</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536975">
                <a:tc>
                  <a:txBody>
                    <a:bodyPr/>
                    <a:lstStyle/>
                    <a:p>
                      <a:pPr marL="0" marR="0" lvl="0" indent="0" algn="l" rtl="0">
                        <a:spcBef>
                          <a:spcPts val="0"/>
                        </a:spcBef>
                        <a:spcAft>
                          <a:spcPts val="0"/>
                        </a:spcAft>
                        <a:buNone/>
                      </a:pPr>
                      <a:r>
                        <a:rPr lang="en-US" sz="1800"/>
                        <a:t>TOTAL</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tc>
                  <a:txBody>
                    <a:bodyPr/>
                    <a:lstStyle/>
                    <a:p>
                      <a:pPr marL="0" marR="0" lvl="0" indent="0" algn="ctr" rtl="0">
                        <a:spcBef>
                          <a:spcPts val="0"/>
                        </a:spcBef>
                        <a:spcAft>
                          <a:spcPts val="0"/>
                        </a:spcAft>
                        <a:buNone/>
                      </a:pPr>
                      <a:r>
                        <a:rPr lang="en-US" sz="1800"/>
                        <a:t>$85,283</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tc>
                  <a:txBody>
                    <a:bodyPr/>
                    <a:lstStyle/>
                    <a:p>
                      <a:pPr marL="0" marR="0" lvl="0" indent="0" algn="ctr" rtl="0">
                        <a:spcBef>
                          <a:spcPts val="0"/>
                        </a:spcBef>
                        <a:spcAft>
                          <a:spcPts val="0"/>
                        </a:spcAft>
                        <a:buNone/>
                      </a:pPr>
                      <a:r>
                        <a:rPr lang="en-US" sz="1800"/>
                        <a:t>$84,364</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tc>
                  <a:txBody>
                    <a:bodyPr/>
                    <a:lstStyle/>
                    <a:p>
                      <a:pPr marL="0" marR="0" lvl="0" indent="0" algn="ctr" rtl="0">
                        <a:spcBef>
                          <a:spcPts val="0"/>
                        </a:spcBef>
                        <a:spcAft>
                          <a:spcPts val="0"/>
                        </a:spcAft>
                        <a:buNone/>
                      </a:pPr>
                      <a:r>
                        <a:rPr lang="en-US" sz="1800"/>
                        <a:t>$81,658</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B906C"/>
                    </a:solidFill>
                  </a:tcP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3"/>
          <p:cNvSpPr txBox="1">
            <a:spLocks noGrp="1"/>
          </p:cNvSpPr>
          <p:nvPr>
            <p:ph type="title"/>
          </p:nvPr>
        </p:nvSpPr>
        <p:spPr>
          <a:xfrm>
            <a:off x="8229601" y="2514600"/>
            <a:ext cx="3474720"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a:t>TREASURER'S  REPORT</a:t>
            </a:r>
            <a:endParaRPr/>
          </a:p>
        </p:txBody>
      </p:sp>
      <p:sp>
        <p:nvSpPr>
          <p:cNvPr id="196" name="Google Shape;196;p13"/>
          <p:cNvSpPr txBox="1">
            <a:spLocks noGrp="1"/>
          </p:cNvSpPr>
          <p:nvPr>
            <p:ph type="body" idx="2"/>
          </p:nvPr>
        </p:nvSpPr>
        <p:spPr>
          <a:xfrm>
            <a:off x="8229600" y="4343400"/>
            <a:ext cx="3474720" cy="11887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a:t>Statement of Operations and Net Assets</a:t>
            </a:r>
            <a:endParaRPr/>
          </a:p>
        </p:txBody>
      </p:sp>
      <p:pic>
        <p:nvPicPr>
          <p:cNvPr id="197" name="Google Shape;197;p13"/>
          <p:cNvPicPr preferRelativeResize="0">
            <a:picLocks noGrp="1"/>
          </p:cNvPicPr>
          <p:nvPr>
            <p:ph type="body" idx="1"/>
          </p:nvPr>
        </p:nvPicPr>
        <p:blipFill rotWithShape="1">
          <a:blip r:embed="rId3">
            <a:alphaModFix/>
          </a:blip>
          <a:srcRect/>
          <a:stretch/>
        </p:blipFill>
        <p:spPr>
          <a:xfrm>
            <a:off x="175114" y="568532"/>
            <a:ext cx="7342309" cy="585840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4"/>
          <p:cNvSpPr txBox="1">
            <a:spLocks noGrp="1"/>
          </p:cNvSpPr>
          <p:nvPr>
            <p:ph type="title"/>
          </p:nvPr>
        </p:nvSpPr>
        <p:spPr>
          <a:xfrm>
            <a:off x="8229601" y="2514600"/>
            <a:ext cx="3474720"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a:t>TREASURER'S  REPORT</a:t>
            </a:r>
            <a:endParaRPr/>
          </a:p>
        </p:txBody>
      </p:sp>
      <p:sp>
        <p:nvSpPr>
          <p:cNvPr id="203" name="Google Shape;203;p14"/>
          <p:cNvSpPr txBox="1">
            <a:spLocks noGrp="1"/>
          </p:cNvSpPr>
          <p:nvPr>
            <p:ph type="body" idx="2"/>
          </p:nvPr>
        </p:nvSpPr>
        <p:spPr>
          <a:xfrm>
            <a:off x="8229600" y="4343400"/>
            <a:ext cx="3474720" cy="11887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a:t>Statement of Cash Flows</a:t>
            </a:r>
            <a:endParaRPr/>
          </a:p>
        </p:txBody>
      </p:sp>
      <p:pic>
        <p:nvPicPr>
          <p:cNvPr id="204" name="Google Shape;204;p14"/>
          <p:cNvPicPr preferRelativeResize="0">
            <a:picLocks noGrp="1"/>
          </p:cNvPicPr>
          <p:nvPr>
            <p:ph type="body" idx="1"/>
          </p:nvPr>
        </p:nvPicPr>
        <p:blipFill rotWithShape="1">
          <a:blip r:embed="rId3">
            <a:alphaModFix/>
          </a:blip>
          <a:srcRect/>
          <a:stretch/>
        </p:blipFill>
        <p:spPr>
          <a:xfrm>
            <a:off x="373020" y="176229"/>
            <a:ext cx="6915803" cy="654109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5"/>
          <p:cNvSpPr txBox="1">
            <a:spLocks noGrp="1"/>
          </p:cNvSpPr>
          <p:nvPr>
            <p:ph type="title"/>
          </p:nvPr>
        </p:nvSpPr>
        <p:spPr>
          <a:xfrm>
            <a:off x="8229601" y="2514600"/>
            <a:ext cx="3474720"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a:t>TREASURER'S  REPORT</a:t>
            </a:r>
            <a:br>
              <a:rPr lang="en-US"/>
            </a:br>
            <a:endParaRPr/>
          </a:p>
        </p:txBody>
      </p:sp>
      <p:sp>
        <p:nvSpPr>
          <p:cNvPr id="210" name="Google Shape;210;p15"/>
          <p:cNvSpPr txBox="1">
            <a:spLocks noGrp="1"/>
          </p:cNvSpPr>
          <p:nvPr>
            <p:ph type="body" idx="2"/>
          </p:nvPr>
        </p:nvSpPr>
        <p:spPr>
          <a:xfrm>
            <a:off x="8229600" y="3956538"/>
            <a:ext cx="3474720" cy="204860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a:t>Appointment of Auditor for 2018</a:t>
            </a:r>
            <a:endParaRPr/>
          </a:p>
          <a:p>
            <a:pPr marL="0" lvl="0" indent="0" algn="l" rtl="0">
              <a:lnSpc>
                <a:spcPct val="90000"/>
              </a:lnSpc>
              <a:spcBef>
                <a:spcPts val="800"/>
              </a:spcBef>
              <a:spcAft>
                <a:spcPts val="0"/>
              </a:spcAft>
              <a:buSzPts val="1800"/>
              <a:buNone/>
            </a:pPr>
            <a:endParaRPr/>
          </a:p>
          <a:p>
            <a:pPr marL="0" lvl="0" indent="0" algn="l" rtl="0">
              <a:lnSpc>
                <a:spcPct val="90000"/>
              </a:lnSpc>
              <a:spcBef>
                <a:spcPts val="800"/>
              </a:spcBef>
              <a:spcAft>
                <a:spcPts val="0"/>
              </a:spcAft>
              <a:buSzPts val="1800"/>
              <a:buNone/>
            </a:pPr>
            <a:r>
              <a:rPr lang="en-US" b="1"/>
              <a:t>Turner Moore Charted Accountants, Ontario</a:t>
            </a:r>
            <a:endParaRPr/>
          </a:p>
          <a:p>
            <a:pPr marL="0" lvl="0" indent="0" algn="l" rtl="0">
              <a:lnSpc>
                <a:spcPct val="90000"/>
              </a:lnSpc>
              <a:spcBef>
                <a:spcPts val="800"/>
              </a:spcBef>
              <a:spcAft>
                <a:spcPts val="0"/>
              </a:spcAft>
              <a:buSzPts val="1800"/>
              <a:buNone/>
            </a:pPr>
            <a:endParaRPr b="1"/>
          </a:p>
          <a:p>
            <a:pPr marL="0" lvl="0" indent="0" algn="l" rtl="0">
              <a:lnSpc>
                <a:spcPct val="90000"/>
              </a:lnSpc>
              <a:spcBef>
                <a:spcPts val="800"/>
              </a:spcBef>
              <a:spcAft>
                <a:spcPts val="0"/>
              </a:spcAft>
              <a:buSzPts val="1800"/>
              <a:buNone/>
            </a:pPr>
            <a:r>
              <a:rPr lang="en-US" b="1"/>
              <a:t>Independent Auditor’s Report</a:t>
            </a:r>
            <a:endParaRPr/>
          </a:p>
        </p:txBody>
      </p:sp>
      <p:sp>
        <p:nvSpPr>
          <p:cNvPr id="211" name="Google Shape;211;p15"/>
          <p:cNvSpPr txBox="1">
            <a:spLocks noGrp="1"/>
          </p:cNvSpPr>
          <p:nvPr>
            <p:ph type="body" idx="1"/>
          </p:nvPr>
        </p:nvSpPr>
        <p:spPr>
          <a:xfrm>
            <a:off x="790302" y="685800"/>
            <a:ext cx="6126480" cy="5486400"/>
          </a:xfrm>
          <a:prstGeom prst="rect">
            <a:avLst/>
          </a:prstGeom>
          <a:noFill/>
          <a:ln>
            <a:noFill/>
          </a:ln>
        </p:spPr>
        <p:txBody>
          <a:bodyPr spcFirstLastPara="1" wrap="square" lIns="91425" tIns="45700" rIns="91425" bIns="45700" anchor="t" anchorCtr="0">
            <a:normAutofit/>
          </a:bodyPr>
          <a:lstStyle/>
          <a:p>
            <a:pPr marL="274320" lvl="0" indent="-228600" algn="l" rtl="0">
              <a:lnSpc>
                <a:spcPct val="90000"/>
              </a:lnSpc>
              <a:spcBef>
                <a:spcPts val="0"/>
              </a:spcBef>
              <a:spcAft>
                <a:spcPts val="0"/>
              </a:spcAft>
              <a:buSzPts val="2000"/>
              <a:buChar char="•"/>
            </a:pPr>
            <a:r>
              <a:rPr lang="en-US">
                <a:solidFill>
                  <a:schemeClr val="dk2"/>
                </a:solidFill>
                <a:latin typeface="Arial"/>
                <a:ea typeface="Arial"/>
                <a:cs typeface="Arial"/>
                <a:sym typeface="Arial"/>
              </a:rPr>
              <a:t>“</a:t>
            </a:r>
            <a:r>
              <a:rPr lang="en-US"/>
              <a:t>We have audited the accompanying financial statements…</a:t>
            </a:r>
            <a:endParaRPr/>
          </a:p>
          <a:p>
            <a:pPr marL="274320" lvl="0" indent="-228600" algn="l" rtl="0">
              <a:lnSpc>
                <a:spcPct val="90000"/>
              </a:lnSpc>
              <a:spcBef>
                <a:spcPts val="1800"/>
              </a:spcBef>
              <a:spcAft>
                <a:spcPts val="0"/>
              </a:spcAft>
              <a:buSzPts val="1680"/>
              <a:buChar char="•"/>
            </a:pPr>
            <a:r>
              <a:rPr lang="en-US"/>
              <a:t>“Management is responsible for the preparation and fair presentation …</a:t>
            </a:r>
            <a:endParaRPr/>
          </a:p>
          <a:p>
            <a:pPr marL="274320" lvl="0" indent="-228600" algn="l" rtl="0">
              <a:lnSpc>
                <a:spcPct val="90000"/>
              </a:lnSpc>
              <a:spcBef>
                <a:spcPts val="1800"/>
              </a:spcBef>
              <a:spcAft>
                <a:spcPts val="0"/>
              </a:spcAft>
              <a:buSzPts val="1680"/>
              <a:buChar char="•"/>
            </a:pPr>
            <a:r>
              <a:rPr lang="en-US"/>
              <a:t>“Our responsibility is to express an opinion … based on our audit…</a:t>
            </a:r>
            <a:endParaRPr/>
          </a:p>
          <a:p>
            <a:pPr marL="274320" lvl="0" indent="-228600" algn="l" rtl="0">
              <a:lnSpc>
                <a:spcPct val="90000"/>
              </a:lnSpc>
              <a:spcBef>
                <a:spcPts val="1800"/>
              </a:spcBef>
              <a:spcAft>
                <a:spcPts val="0"/>
              </a:spcAft>
              <a:buSzPts val="1680"/>
              <a:buChar char="•"/>
            </a:pPr>
            <a:r>
              <a:rPr lang="en-US"/>
              <a:t>“We believe that the audit evidence we have obtained is sufficient &amp; appropriate to provide basis for audit opinion…</a:t>
            </a:r>
            <a:endParaRPr/>
          </a:p>
          <a:p>
            <a:pPr marL="274320" lvl="0" indent="-228600" algn="l" rtl="0">
              <a:lnSpc>
                <a:spcPct val="90000"/>
              </a:lnSpc>
              <a:spcBef>
                <a:spcPts val="1800"/>
              </a:spcBef>
              <a:spcAft>
                <a:spcPts val="0"/>
              </a:spcAft>
              <a:buSzPts val="1680"/>
              <a:buChar char="•"/>
            </a:pPr>
            <a:r>
              <a:rPr lang="en-US"/>
              <a:t>“In our opinion, the financial statements present fairly, in all material respects, the financial position of CRBOH as at Dec 31, 2018 … in accordance with Canadian accounting standards for not-for-profit organizations.”</a:t>
            </a:r>
            <a:endParaRPr/>
          </a:p>
          <a:p>
            <a:pPr marL="274320" lvl="0" indent="-101600" algn="l" rtl="0">
              <a:lnSpc>
                <a:spcPct val="90000"/>
              </a:lnSpc>
              <a:spcBef>
                <a:spcPts val="1800"/>
              </a:spcBef>
              <a:spcAft>
                <a:spcPts val="0"/>
              </a:spcAft>
              <a:buSzPts val="2000"/>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6"/>
          <p:cNvSpPr txBox="1">
            <a:spLocks noGrp="1"/>
          </p:cNvSpPr>
          <p:nvPr>
            <p:ph type="title"/>
          </p:nvPr>
        </p:nvSpPr>
        <p:spPr>
          <a:xfrm>
            <a:off x="1295400" y="360485"/>
            <a:ext cx="9601200" cy="1143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a:t>MOTION TO APPROVE 2018 AUDITOR’S REPORT</a:t>
            </a:r>
            <a:endParaRPr/>
          </a:p>
        </p:txBody>
      </p:sp>
      <p:sp>
        <p:nvSpPr>
          <p:cNvPr id="217" name="Google Shape;217;p16"/>
          <p:cNvSpPr txBox="1">
            <a:spLocks noGrp="1"/>
          </p:cNvSpPr>
          <p:nvPr>
            <p:ph type="body" idx="1"/>
          </p:nvPr>
        </p:nvSpPr>
        <p:spPr>
          <a:xfrm>
            <a:off x="1295400" y="1828800"/>
            <a:ext cx="9601200" cy="4114800"/>
          </a:xfrm>
          <a:prstGeom prst="rect">
            <a:avLst/>
          </a:prstGeom>
          <a:noFill/>
          <a:ln>
            <a:noFill/>
          </a:ln>
        </p:spPr>
        <p:txBody>
          <a:bodyPr spcFirstLastPara="1" wrap="square" lIns="91425" tIns="45700" rIns="91425" bIns="45700" anchor="t" anchorCtr="0">
            <a:normAutofit/>
          </a:bodyPr>
          <a:lstStyle/>
          <a:p>
            <a:pPr marL="274320" lvl="0" indent="-228600" algn="l" rtl="0">
              <a:lnSpc>
                <a:spcPct val="90000"/>
              </a:lnSpc>
              <a:spcBef>
                <a:spcPts val="0"/>
              </a:spcBef>
              <a:spcAft>
                <a:spcPts val="0"/>
              </a:spcAft>
              <a:buSzPts val="3200"/>
              <a:buChar char="•"/>
            </a:pPr>
            <a:r>
              <a:rPr lang="en-US" sz="3200"/>
              <a:t>Motion to approve 2018 Audit</a:t>
            </a:r>
            <a:endParaRPr/>
          </a:p>
          <a:p>
            <a:pPr marL="45720" lvl="0" indent="0" algn="l" rtl="0">
              <a:lnSpc>
                <a:spcPct val="90000"/>
              </a:lnSpc>
              <a:spcBef>
                <a:spcPts val="1800"/>
              </a:spcBef>
              <a:spcAft>
                <a:spcPts val="0"/>
              </a:spcAft>
              <a:buSzPts val="3200"/>
              <a:buNone/>
            </a:pPr>
            <a:endParaRPr sz="3200"/>
          </a:p>
          <a:p>
            <a:pPr marL="274320" lvl="0" indent="-228600" algn="l" rtl="0">
              <a:lnSpc>
                <a:spcPct val="90000"/>
              </a:lnSpc>
              <a:spcBef>
                <a:spcPts val="1800"/>
              </a:spcBef>
              <a:spcAft>
                <a:spcPts val="0"/>
              </a:spcAft>
              <a:buSzPts val="3400"/>
              <a:buChar char="•"/>
            </a:pPr>
            <a:r>
              <a:rPr lang="en-US" sz="3400"/>
              <a:t>Second to approve 2018 Audit	</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7"/>
          <p:cNvSpPr txBox="1">
            <a:spLocks noGrp="1"/>
          </p:cNvSpPr>
          <p:nvPr>
            <p:ph type="ctrTitle"/>
          </p:nvPr>
        </p:nvSpPr>
        <p:spPr>
          <a:xfrm>
            <a:off x="1066800" y="2606040"/>
            <a:ext cx="10058400" cy="2743200"/>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6800"/>
              <a:buFont typeface="Cambria"/>
              <a:buNone/>
            </a:pPr>
            <a:r>
              <a:rPr lang="en-US"/>
              <a:t>REGISTRAR’S REPORT	</a:t>
            </a:r>
            <a:endParaRPr/>
          </a:p>
        </p:txBody>
      </p:sp>
      <p:sp>
        <p:nvSpPr>
          <p:cNvPr id="223" name="Google Shape;223;p17"/>
          <p:cNvSpPr txBox="1">
            <a:spLocks noGrp="1"/>
          </p:cNvSpPr>
          <p:nvPr>
            <p:ph type="subTitle" idx="1"/>
          </p:nvPr>
        </p:nvSpPr>
        <p:spPr>
          <a:xfrm>
            <a:off x="1066800" y="5360437"/>
            <a:ext cx="10058400" cy="36576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000"/>
              <a:buNone/>
            </a:pPr>
            <a:r>
              <a:rPr lang="en-US"/>
              <a:t>LIZ KRIVONOSOV</a:t>
            </a:r>
            <a:endParaRPr/>
          </a:p>
        </p:txBody>
      </p:sp>
      <p:pic>
        <p:nvPicPr>
          <p:cNvPr id="224" name="Google Shape;224;p17"/>
          <p:cNvPicPr preferRelativeResize="0"/>
          <p:nvPr/>
        </p:nvPicPr>
        <p:blipFill rotWithShape="1">
          <a:blip r:embed="rId3">
            <a:alphaModFix/>
          </a:blip>
          <a:srcRect/>
          <a:stretch/>
        </p:blipFill>
        <p:spPr>
          <a:xfrm>
            <a:off x="10142961" y="0"/>
            <a:ext cx="1841259" cy="1811215"/>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8"/>
          <p:cNvSpPr txBox="1">
            <a:spLocks noGrp="1"/>
          </p:cNvSpPr>
          <p:nvPr>
            <p:ph type="title"/>
          </p:nvPr>
        </p:nvSpPr>
        <p:spPr>
          <a:xfrm>
            <a:off x="1295400" y="381000"/>
            <a:ext cx="9601200" cy="1143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a:t>REGISTRAR’S REPORT</a:t>
            </a:r>
            <a:endParaRPr/>
          </a:p>
        </p:txBody>
      </p:sp>
      <p:sp>
        <p:nvSpPr>
          <p:cNvPr id="230" name="Google Shape;230;p18"/>
          <p:cNvSpPr txBox="1">
            <a:spLocks noGrp="1"/>
          </p:cNvSpPr>
          <p:nvPr>
            <p:ph type="body" idx="2"/>
          </p:nvPr>
        </p:nvSpPr>
        <p:spPr>
          <a:xfrm>
            <a:off x="1295400" y="1828800"/>
            <a:ext cx="4727448" cy="3473450"/>
          </a:xfrm>
          <a:prstGeom prst="rect">
            <a:avLst/>
          </a:prstGeom>
          <a:noFill/>
          <a:ln>
            <a:noFill/>
          </a:ln>
        </p:spPr>
        <p:txBody>
          <a:bodyPr spcFirstLastPara="1" wrap="square" lIns="91425" tIns="45700" rIns="91425" bIns="45700" anchor="t" anchorCtr="0">
            <a:normAutofit/>
          </a:bodyPr>
          <a:lstStyle/>
          <a:p>
            <a:pPr marL="274320" lvl="0" indent="-228600" algn="l" rtl="0">
              <a:lnSpc>
                <a:spcPct val="90000"/>
              </a:lnSpc>
              <a:spcBef>
                <a:spcPts val="0"/>
              </a:spcBef>
              <a:spcAft>
                <a:spcPts val="0"/>
              </a:spcAft>
              <a:buSzPts val="2000"/>
              <a:buChar char="•"/>
            </a:pPr>
            <a:r>
              <a:rPr lang="en-US"/>
              <a:t>Membership comprised of:</a:t>
            </a:r>
            <a:endParaRPr/>
          </a:p>
          <a:p>
            <a:pPr marL="594360" lvl="1" indent="-228600" algn="l" rtl="0">
              <a:lnSpc>
                <a:spcPct val="90000"/>
              </a:lnSpc>
              <a:spcBef>
                <a:spcPts val="1000"/>
              </a:spcBef>
              <a:spcAft>
                <a:spcPts val="0"/>
              </a:spcAft>
              <a:buSzPts val="1800"/>
              <a:buChar char="•"/>
            </a:pPr>
            <a:r>
              <a:rPr lang="en-US"/>
              <a:t>Revewals of current members</a:t>
            </a:r>
            <a:endParaRPr/>
          </a:p>
          <a:p>
            <a:pPr marL="594360" lvl="1" indent="-228600" algn="l" rtl="0">
              <a:lnSpc>
                <a:spcPct val="90000"/>
              </a:lnSpc>
              <a:spcBef>
                <a:spcPts val="1000"/>
              </a:spcBef>
              <a:spcAft>
                <a:spcPts val="0"/>
              </a:spcAft>
              <a:buSzPts val="1800"/>
              <a:buChar char="•"/>
            </a:pPr>
            <a:r>
              <a:rPr lang="en-US"/>
              <a:t>Examinations</a:t>
            </a:r>
            <a:endParaRPr/>
          </a:p>
          <a:p>
            <a:pPr marL="274320" lvl="0" indent="-101600" algn="l" rtl="0">
              <a:lnSpc>
                <a:spcPct val="90000"/>
              </a:lnSpc>
              <a:spcBef>
                <a:spcPts val="1800"/>
              </a:spcBef>
              <a:spcAft>
                <a:spcPts val="0"/>
              </a:spcAft>
              <a:buSzPts val="2000"/>
              <a:buNone/>
            </a:pPr>
            <a:endParaRPr/>
          </a:p>
        </p:txBody>
      </p:sp>
      <p:sp>
        <p:nvSpPr>
          <p:cNvPr id="231" name="Google Shape;231;p18"/>
          <p:cNvSpPr txBox="1">
            <a:spLocks noGrp="1"/>
          </p:cNvSpPr>
          <p:nvPr>
            <p:ph type="body" idx="3"/>
          </p:nvPr>
        </p:nvSpPr>
        <p:spPr>
          <a:xfrm>
            <a:off x="6599047" y="1395066"/>
            <a:ext cx="4727448" cy="6413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000"/>
              <a:buNone/>
            </a:pPr>
            <a:r>
              <a:rPr lang="en-US" dirty="0"/>
              <a:t>5 EXAMINATION TYPES</a:t>
            </a:r>
            <a:endParaRPr dirty="0"/>
          </a:p>
        </p:txBody>
      </p:sp>
      <p:pic>
        <p:nvPicPr>
          <p:cNvPr id="232" name="Google Shape;232;p18"/>
          <p:cNvPicPr preferRelativeResize="0">
            <a:picLocks noGrp="1"/>
          </p:cNvPicPr>
          <p:nvPr>
            <p:ph type="body" idx="4"/>
          </p:nvPr>
        </p:nvPicPr>
        <p:blipFill rotWithShape="1">
          <a:blip r:embed="rId3">
            <a:alphaModFix/>
          </a:blip>
          <a:srcRect/>
          <a:stretch/>
        </p:blipFill>
        <p:spPr>
          <a:xfrm>
            <a:off x="865505" y="3134169"/>
            <a:ext cx="4727575" cy="2610923"/>
          </a:xfrm>
          <a:prstGeom prst="rect">
            <a:avLst/>
          </a:prstGeom>
          <a:noFill/>
          <a:ln>
            <a:noFill/>
          </a:ln>
        </p:spPr>
      </p:pic>
      <p:grpSp>
        <p:nvGrpSpPr>
          <p:cNvPr id="233" name="Google Shape;233;p18"/>
          <p:cNvGrpSpPr/>
          <p:nvPr/>
        </p:nvGrpSpPr>
        <p:grpSpPr>
          <a:xfrm>
            <a:off x="6528212" y="2037520"/>
            <a:ext cx="4694019" cy="4057308"/>
            <a:chOff x="15190" y="1104"/>
            <a:chExt cx="4694019" cy="4057308"/>
          </a:xfrm>
        </p:grpSpPr>
        <p:sp>
          <p:nvSpPr>
            <p:cNvPr id="234" name="Google Shape;234;p18"/>
            <p:cNvSpPr/>
            <p:nvPr/>
          </p:nvSpPr>
          <p:spPr>
            <a:xfrm>
              <a:off x="1686297" y="1104"/>
              <a:ext cx="1351805" cy="878673"/>
            </a:xfrm>
            <a:prstGeom prst="roundRect">
              <a:avLst>
                <a:gd name="adj" fmla="val 16667"/>
              </a:avLst>
            </a:prstGeom>
            <a:solidFill>
              <a:srgbClr val="A5FA6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8"/>
            <p:cNvSpPr txBox="1"/>
            <p:nvPr/>
          </p:nvSpPr>
          <p:spPr>
            <a:xfrm>
              <a:off x="1729190" y="43997"/>
              <a:ext cx="1266019" cy="79288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2"/>
                </a:buClr>
                <a:buSzPts val="1800"/>
                <a:buFont typeface="Cambria"/>
                <a:buNone/>
              </a:pPr>
              <a:r>
                <a:rPr lang="en-US" sz="1800" b="1" i="0" u="none" strike="noStrike" cap="none">
                  <a:solidFill>
                    <a:schemeClr val="dk2"/>
                  </a:solidFill>
                  <a:latin typeface="Cambria"/>
                  <a:ea typeface="Cambria"/>
                  <a:cs typeface="Cambria"/>
                  <a:sym typeface="Cambria"/>
                </a:rPr>
                <a:t>ROHT</a:t>
              </a:r>
              <a:endParaRPr/>
            </a:p>
            <a:p>
              <a:pPr marL="0" marR="0" lvl="0" indent="0" algn="ctr" rtl="0">
                <a:lnSpc>
                  <a:spcPct val="90000"/>
                </a:lnSpc>
                <a:spcBef>
                  <a:spcPts val="630"/>
                </a:spcBef>
                <a:spcAft>
                  <a:spcPts val="0"/>
                </a:spcAft>
                <a:buClr>
                  <a:schemeClr val="dk2"/>
                </a:buClr>
                <a:buSzPts val="1300"/>
                <a:buFont typeface="Cambria"/>
                <a:buNone/>
              </a:pPr>
              <a:r>
                <a:rPr lang="en-US" sz="1300" b="0" i="0" u="none" strike="noStrike" cap="none">
                  <a:solidFill>
                    <a:schemeClr val="dk2"/>
                  </a:solidFill>
                  <a:latin typeface="Cambria"/>
                  <a:ea typeface="Cambria"/>
                  <a:cs typeface="Cambria"/>
                  <a:sym typeface="Cambria"/>
                </a:rPr>
                <a:t>M/C &amp; Essay</a:t>
              </a:r>
              <a:endParaRPr/>
            </a:p>
          </p:txBody>
        </p:sp>
        <p:sp>
          <p:nvSpPr>
            <p:cNvPr id="236" name="Google Shape;236;p18"/>
            <p:cNvSpPr/>
            <p:nvPr/>
          </p:nvSpPr>
          <p:spPr>
            <a:xfrm>
              <a:off x="605094" y="440441"/>
              <a:ext cx="3514211" cy="3514211"/>
            </a:xfrm>
            <a:custGeom>
              <a:avLst/>
              <a:gdLst/>
              <a:ahLst/>
              <a:cxnLst/>
              <a:rect l="l" t="t" r="r" b="b"/>
              <a:pathLst>
                <a:path w="120000" h="120000" extrusionOk="0">
                  <a:moveTo>
                    <a:pt x="83398" y="4750"/>
                  </a:moveTo>
                  <a:lnTo>
                    <a:pt x="83398" y="4750"/>
                  </a:lnTo>
                  <a:cubicBezTo>
                    <a:pt x="93990" y="9236"/>
                    <a:pt x="103069" y="16671"/>
                    <a:pt x="109555" y="26171"/>
                  </a:cubicBezTo>
                </a:path>
              </a:pathLst>
            </a:custGeom>
            <a:noFill/>
            <a:ln w="9525" cap="flat" cmpd="sng">
              <a:solidFill>
                <a:srgbClr val="A8502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8"/>
            <p:cNvSpPr/>
            <p:nvPr/>
          </p:nvSpPr>
          <p:spPr>
            <a:xfrm>
              <a:off x="3357404" y="1215235"/>
              <a:ext cx="1351805" cy="878673"/>
            </a:xfrm>
            <a:prstGeom prst="roundRect">
              <a:avLst>
                <a:gd name="adj" fmla="val 16667"/>
              </a:avLst>
            </a:prstGeom>
            <a:solidFill>
              <a:srgbClr val="A8502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8"/>
            <p:cNvSpPr txBox="1"/>
            <p:nvPr/>
          </p:nvSpPr>
          <p:spPr>
            <a:xfrm>
              <a:off x="3400297" y="1258128"/>
              <a:ext cx="1266019" cy="79288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2"/>
                </a:buClr>
                <a:buSzPts val="1800"/>
                <a:buFont typeface="Cambria"/>
                <a:buNone/>
              </a:pPr>
              <a:r>
                <a:rPr lang="en-US" sz="1800" b="1" i="0" u="none" strike="noStrike" cap="none">
                  <a:solidFill>
                    <a:schemeClr val="dk2"/>
                  </a:solidFill>
                  <a:latin typeface="Cambria"/>
                  <a:ea typeface="Cambria"/>
                  <a:cs typeface="Cambria"/>
                  <a:sym typeface="Cambria"/>
                </a:rPr>
                <a:t>ROH</a:t>
              </a:r>
              <a:endParaRPr/>
            </a:p>
            <a:p>
              <a:pPr marL="0" marR="0" lvl="0" indent="0" algn="ctr" rtl="0">
                <a:lnSpc>
                  <a:spcPct val="90000"/>
                </a:lnSpc>
                <a:spcBef>
                  <a:spcPts val="630"/>
                </a:spcBef>
                <a:spcAft>
                  <a:spcPts val="0"/>
                </a:spcAft>
                <a:buClr>
                  <a:schemeClr val="dk2"/>
                </a:buClr>
                <a:buSzPts val="1300"/>
                <a:buFont typeface="Cambria"/>
                <a:buNone/>
              </a:pPr>
              <a:r>
                <a:rPr lang="en-US" sz="1300" b="1" i="0" u="none" strike="noStrike" cap="none">
                  <a:solidFill>
                    <a:schemeClr val="dk2"/>
                  </a:solidFill>
                  <a:latin typeface="Cambria"/>
                  <a:ea typeface="Cambria"/>
                  <a:cs typeface="Cambria"/>
                  <a:sym typeface="Cambria"/>
                </a:rPr>
                <a:t>M/C &amp; Essay</a:t>
              </a:r>
              <a:endParaRPr/>
            </a:p>
            <a:p>
              <a:pPr marL="0" marR="0" lvl="0" indent="0" algn="ctr" rtl="0">
                <a:lnSpc>
                  <a:spcPct val="90000"/>
                </a:lnSpc>
                <a:spcBef>
                  <a:spcPts val="455"/>
                </a:spcBef>
                <a:spcAft>
                  <a:spcPts val="0"/>
                </a:spcAft>
                <a:buClr>
                  <a:schemeClr val="dk2"/>
                </a:buClr>
                <a:buSzPts val="1300"/>
                <a:buFont typeface="Cambria"/>
                <a:buNone/>
              </a:pPr>
              <a:r>
                <a:rPr lang="en-US" sz="1300" b="1" i="0" u="none" strike="noStrike" cap="none">
                  <a:solidFill>
                    <a:schemeClr val="dk2"/>
                  </a:solidFill>
                  <a:latin typeface="Cambria"/>
                  <a:ea typeface="Cambria"/>
                  <a:cs typeface="Cambria"/>
                  <a:sym typeface="Cambria"/>
                </a:rPr>
                <a:t>Oral</a:t>
              </a:r>
              <a:endParaRPr/>
            </a:p>
          </p:txBody>
        </p:sp>
        <p:sp>
          <p:nvSpPr>
            <p:cNvPr id="239" name="Google Shape;239;p18"/>
            <p:cNvSpPr/>
            <p:nvPr/>
          </p:nvSpPr>
          <p:spPr>
            <a:xfrm>
              <a:off x="605094" y="440441"/>
              <a:ext cx="3514211" cy="3514211"/>
            </a:xfrm>
            <a:custGeom>
              <a:avLst/>
              <a:gdLst/>
              <a:ahLst/>
              <a:cxnLst/>
              <a:rect l="l" t="t" r="r" b="b"/>
              <a:pathLst>
                <a:path w="120000" h="120000" extrusionOk="0">
                  <a:moveTo>
                    <a:pt x="119917" y="56845"/>
                  </a:moveTo>
                  <a:lnTo>
                    <a:pt x="119917" y="56845"/>
                  </a:lnTo>
                  <a:cubicBezTo>
                    <a:pt x="120595" y="69724"/>
                    <a:pt x="117105" y="82480"/>
                    <a:pt x="109965" y="93220"/>
                  </a:cubicBezTo>
                </a:path>
              </a:pathLst>
            </a:custGeom>
            <a:noFill/>
            <a:ln w="9525" cap="flat" cmpd="sng">
              <a:solidFill>
                <a:srgbClr val="A8502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8"/>
            <p:cNvSpPr/>
            <p:nvPr/>
          </p:nvSpPr>
          <p:spPr>
            <a:xfrm>
              <a:off x="2719097" y="3179739"/>
              <a:ext cx="1351805" cy="878673"/>
            </a:xfrm>
            <a:prstGeom prst="roundRect">
              <a:avLst>
                <a:gd name="adj" fmla="val 16667"/>
              </a:avLst>
            </a:prstGeom>
            <a:solidFill>
              <a:srgbClr val="A8502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8"/>
            <p:cNvSpPr txBox="1"/>
            <p:nvPr/>
          </p:nvSpPr>
          <p:spPr>
            <a:xfrm>
              <a:off x="2761990" y="3222632"/>
              <a:ext cx="1266019" cy="79288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2"/>
                </a:buClr>
                <a:buSzPts val="1800"/>
                <a:buFont typeface="Cambria"/>
                <a:buNone/>
              </a:pPr>
              <a:r>
                <a:rPr lang="en-US" sz="1800" b="1" i="0" u="none" strike="noStrike" cap="none">
                  <a:solidFill>
                    <a:schemeClr val="dk2"/>
                  </a:solidFill>
                  <a:latin typeface="Cambria"/>
                  <a:ea typeface="Cambria"/>
                  <a:cs typeface="Cambria"/>
                  <a:sym typeface="Cambria"/>
                </a:rPr>
                <a:t>ROH Fast Track 2</a:t>
              </a:r>
              <a:endParaRPr/>
            </a:p>
            <a:p>
              <a:pPr marL="0" marR="0" lvl="0" indent="0" algn="ctr" rtl="0">
                <a:lnSpc>
                  <a:spcPct val="90000"/>
                </a:lnSpc>
                <a:spcBef>
                  <a:spcPts val="630"/>
                </a:spcBef>
                <a:spcAft>
                  <a:spcPts val="0"/>
                </a:spcAft>
                <a:buClr>
                  <a:schemeClr val="dk2"/>
                </a:buClr>
                <a:buSzPts val="1500"/>
                <a:buFont typeface="Cambria"/>
                <a:buNone/>
              </a:pPr>
              <a:r>
                <a:rPr lang="en-US" sz="1500" b="0" i="0" u="none" strike="noStrike" cap="none">
                  <a:solidFill>
                    <a:schemeClr val="dk2"/>
                  </a:solidFill>
                  <a:latin typeface="Cambria"/>
                  <a:ea typeface="Cambria"/>
                  <a:cs typeface="Cambria"/>
                  <a:sym typeface="Cambria"/>
                </a:rPr>
                <a:t>Essay Only</a:t>
              </a:r>
              <a:endParaRPr/>
            </a:p>
          </p:txBody>
        </p:sp>
        <p:sp>
          <p:nvSpPr>
            <p:cNvPr id="242" name="Google Shape;242;p18"/>
            <p:cNvSpPr/>
            <p:nvPr/>
          </p:nvSpPr>
          <p:spPr>
            <a:xfrm>
              <a:off x="605094" y="440441"/>
              <a:ext cx="3514211" cy="3514211"/>
            </a:xfrm>
            <a:custGeom>
              <a:avLst/>
              <a:gdLst/>
              <a:ahLst/>
              <a:cxnLst/>
              <a:rect l="l" t="t" r="r" b="b"/>
              <a:pathLst>
                <a:path w="120000" h="120000" extrusionOk="0">
                  <a:moveTo>
                    <a:pt x="71948" y="118798"/>
                  </a:moveTo>
                  <a:cubicBezTo>
                    <a:pt x="64063" y="120400"/>
                    <a:pt x="55936" y="120400"/>
                    <a:pt x="48051" y="118798"/>
                  </a:cubicBezTo>
                </a:path>
              </a:pathLst>
            </a:custGeom>
            <a:noFill/>
            <a:ln w="9525" cap="flat" cmpd="sng">
              <a:solidFill>
                <a:srgbClr val="A8502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8"/>
            <p:cNvSpPr/>
            <p:nvPr/>
          </p:nvSpPr>
          <p:spPr>
            <a:xfrm>
              <a:off x="653496" y="3179739"/>
              <a:ext cx="1351805" cy="878673"/>
            </a:xfrm>
            <a:prstGeom prst="roundRect">
              <a:avLst>
                <a:gd name="adj" fmla="val 16667"/>
              </a:avLst>
            </a:prstGeom>
            <a:solidFill>
              <a:srgbClr val="A8502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8"/>
            <p:cNvSpPr txBox="1"/>
            <p:nvPr/>
          </p:nvSpPr>
          <p:spPr>
            <a:xfrm>
              <a:off x="696389" y="3222632"/>
              <a:ext cx="1266019" cy="79288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2"/>
                </a:buClr>
                <a:buSzPts val="1800"/>
                <a:buFont typeface="Cambria"/>
                <a:buNone/>
              </a:pPr>
              <a:r>
                <a:rPr lang="en-US" sz="1800" b="1" i="0" u="none" strike="noStrike" cap="none">
                  <a:solidFill>
                    <a:schemeClr val="dk2"/>
                  </a:solidFill>
                  <a:latin typeface="Cambria"/>
                  <a:ea typeface="Cambria"/>
                  <a:cs typeface="Cambria"/>
                  <a:sym typeface="Cambria"/>
                </a:rPr>
                <a:t>ROH Fast Track 1</a:t>
              </a:r>
              <a:endParaRPr/>
            </a:p>
            <a:p>
              <a:pPr marL="0" marR="0" lvl="0" indent="0" algn="ctr" rtl="0">
                <a:lnSpc>
                  <a:spcPct val="90000"/>
                </a:lnSpc>
                <a:spcBef>
                  <a:spcPts val="630"/>
                </a:spcBef>
                <a:spcAft>
                  <a:spcPts val="0"/>
                </a:spcAft>
                <a:buClr>
                  <a:schemeClr val="dk2"/>
                </a:buClr>
                <a:buSzPts val="1500"/>
                <a:buFont typeface="Cambria"/>
                <a:buNone/>
              </a:pPr>
              <a:r>
                <a:rPr lang="en-US" sz="1500" b="0" i="0" u="none" strike="noStrike" cap="none">
                  <a:solidFill>
                    <a:schemeClr val="dk2"/>
                  </a:solidFill>
                  <a:latin typeface="Cambria"/>
                  <a:ea typeface="Cambria"/>
                  <a:cs typeface="Cambria"/>
                  <a:sym typeface="Cambria"/>
                </a:rPr>
                <a:t>M/C only</a:t>
              </a:r>
              <a:endParaRPr/>
            </a:p>
          </p:txBody>
        </p:sp>
        <p:sp>
          <p:nvSpPr>
            <p:cNvPr id="245" name="Google Shape;245;p18"/>
            <p:cNvSpPr/>
            <p:nvPr/>
          </p:nvSpPr>
          <p:spPr>
            <a:xfrm>
              <a:off x="605094" y="440441"/>
              <a:ext cx="3514211" cy="3514211"/>
            </a:xfrm>
            <a:custGeom>
              <a:avLst/>
              <a:gdLst/>
              <a:ahLst/>
              <a:cxnLst/>
              <a:rect l="l" t="t" r="r" b="b"/>
              <a:pathLst>
                <a:path w="120000" h="120000" extrusionOk="0">
                  <a:moveTo>
                    <a:pt x="10035" y="93220"/>
                  </a:moveTo>
                  <a:lnTo>
                    <a:pt x="10035" y="93220"/>
                  </a:lnTo>
                  <a:cubicBezTo>
                    <a:pt x="2894" y="82480"/>
                    <a:pt x="-596" y="69725"/>
                    <a:pt x="83" y="56845"/>
                  </a:cubicBezTo>
                </a:path>
              </a:pathLst>
            </a:custGeom>
            <a:noFill/>
            <a:ln w="9525" cap="flat" cmpd="sng">
              <a:solidFill>
                <a:srgbClr val="A8502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8"/>
            <p:cNvSpPr/>
            <p:nvPr/>
          </p:nvSpPr>
          <p:spPr>
            <a:xfrm>
              <a:off x="15190" y="1215235"/>
              <a:ext cx="1351805" cy="878673"/>
            </a:xfrm>
            <a:prstGeom prst="roundRect">
              <a:avLst>
                <a:gd name="adj" fmla="val 16667"/>
              </a:avLst>
            </a:prstGeom>
            <a:solidFill>
              <a:srgbClr val="A8502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8"/>
            <p:cNvSpPr txBox="1"/>
            <p:nvPr/>
          </p:nvSpPr>
          <p:spPr>
            <a:xfrm>
              <a:off x="58083" y="1258128"/>
              <a:ext cx="1266019" cy="79288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2"/>
                </a:buClr>
                <a:buSzPts val="1800"/>
                <a:buFont typeface="Cambria"/>
                <a:buNone/>
              </a:pPr>
              <a:r>
                <a:rPr lang="en-US" sz="1800" b="1" i="0" u="none" strike="noStrike" cap="none">
                  <a:solidFill>
                    <a:schemeClr val="dk2"/>
                  </a:solidFill>
                  <a:latin typeface="Cambria"/>
                  <a:ea typeface="Cambria"/>
                  <a:cs typeface="Cambria"/>
                  <a:sym typeface="Cambria"/>
                </a:rPr>
                <a:t>NAR</a:t>
              </a:r>
              <a:endParaRPr/>
            </a:p>
            <a:p>
              <a:pPr marL="0" marR="0" lvl="0" indent="0" algn="ctr" rtl="0">
                <a:lnSpc>
                  <a:spcPct val="90000"/>
                </a:lnSpc>
                <a:spcBef>
                  <a:spcPts val="630"/>
                </a:spcBef>
                <a:spcAft>
                  <a:spcPts val="0"/>
                </a:spcAft>
                <a:buClr>
                  <a:schemeClr val="dk2"/>
                </a:buClr>
                <a:buSzPts val="1300"/>
                <a:buFont typeface="Cambria"/>
                <a:buNone/>
              </a:pPr>
              <a:r>
                <a:rPr lang="en-US" sz="1300" b="0" i="0" u="none" strike="noStrike" cap="none">
                  <a:solidFill>
                    <a:schemeClr val="dk2"/>
                  </a:solidFill>
                  <a:latin typeface="Cambria"/>
                  <a:ea typeface="Cambria"/>
                  <a:cs typeface="Cambria"/>
                  <a:sym typeface="Cambria"/>
                </a:rPr>
                <a:t>Oral</a:t>
              </a:r>
              <a:endParaRPr/>
            </a:p>
          </p:txBody>
        </p:sp>
        <p:sp>
          <p:nvSpPr>
            <p:cNvPr id="248" name="Google Shape;248;p18"/>
            <p:cNvSpPr/>
            <p:nvPr/>
          </p:nvSpPr>
          <p:spPr>
            <a:xfrm>
              <a:off x="605094" y="440441"/>
              <a:ext cx="3514211" cy="3514211"/>
            </a:xfrm>
            <a:custGeom>
              <a:avLst/>
              <a:gdLst/>
              <a:ahLst/>
              <a:cxnLst/>
              <a:rect l="l" t="t" r="r" b="b"/>
              <a:pathLst>
                <a:path w="120000" h="120000" extrusionOk="0">
                  <a:moveTo>
                    <a:pt x="10446" y="26172"/>
                  </a:moveTo>
                  <a:lnTo>
                    <a:pt x="10446" y="26172"/>
                  </a:lnTo>
                  <a:cubicBezTo>
                    <a:pt x="16931" y="16672"/>
                    <a:pt x="26011" y="9236"/>
                    <a:pt x="36603" y="4751"/>
                  </a:cubicBezTo>
                </a:path>
              </a:pathLst>
            </a:custGeom>
            <a:noFill/>
            <a:ln w="9525" cap="flat" cmpd="sng">
              <a:solidFill>
                <a:srgbClr val="A8502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19"/>
          <p:cNvSpPr txBox="1">
            <a:spLocks noGrp="1"/>
          </p:cNvSpPr>
          <p:nvPr>
            <p:ph type="title"/>
          </p:nvPr>
        </p:nvSpPr>
        <p:spPr>
          <a:xfrm>
            <a:off x="1295400" y="342899"/>
            <a:ext cx="9601200" cy="1143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a:t>REGISTRAR’S REPORT</a:t>
            </a:r>
            <a:endParaRPr/>
          </a:p>
        </p:txBody>
      </p:sp>
      <p:sp>
        <p:nvSpPr>
          <p:cNvPr id="254" name="Google Shape;254;p19"/>
          <p:cNvSpPr txBox="1">
            <a:spLocks noGrp="1"/>
          </p:cNvSpPr>
          <p:nvPr>
            <p:ph type="body" idx="1"/>
          </p:nvPr>
        </p:nvSpPr>
        <p:spPr>
          <a:xfrm>
            <a:off x="1295400" y="1828800"/>
            <a:ext cx="4727448" cy="6413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000"/>
              <a:buNone/>
            </a:pPr>
            <a:r>
              <a:rPr lang="en-US"/>
              <a:t>NAR PROCESS</a:t>
            </a:r>
            <a:endParaRPr/>
          </a:p>
        </p:txBody>
      </p:sp>
      <p:sp>
        <p:nvSpPr>
          <p:cNvPr id="255" name="Google Shape;255;p19"/>
          <p:cNvSpPr txBox="1">
            <a:spLocks noGrp="1"/>
          </p:cNvSpPr>
          <p:nvPr>
            <p:ph type="body" idx="2"/>
          </p:nvPr>
        </p:nvSpPr>
        <p:spPr>
          <a:xfrm>
            <a:off x="1295400" y="2470151"/>
            <a:ext cx="4727448" cy="3473450"/>
          </a:xfrm>
          <a:prstGeom prst="rect">
            <a:avLst/>
          </a:prstGeom>
          <a:noFill/>
          <a:ln>
            <a:noFill/>
          </a:ln>
        </p:spPr>
        <p:txBody>
          <a:bodyPr spcFirstLastPara="1" wrap="square" lIns="91425" tIns="45700" rIns="91425" bIns="45700" anchor="t" anchorCtr="0">
            <a:normAutofit/>
          </a:bodyPr>
          <a:lstStyle/>
          <a:p>
            <a:pPr marL="274320" lvl="0" indent="-228600" algn="l" rtl="0">
              <a:lnSpc>
                <a:spcPct val="90000"/>
              </a:lnSpc>
              <a:spcBef>
                <a:spcPts val="0"/>
              </a:spcBef>
              <a:spcAft>
                <a:spcPts val="0"/>
              </a:spcAft>
              <a:buSzPts val="2000"/>
              <a:buChar char="•"/>
            </a:pPr>
            <a:r>
              <a:rPr lang="en-US"/>
              <a:t>Applicants who currently hold a certification (e.g. CIH) endorsed by the National Accreditation Recognition Committee of IOHA </a:t>
            </a:r>
            <a:endParaRPr/>
          </a:p>
          <a:p>
            <a:pPr marL="594360" lvl="1" indent="-228600" algn="l" rtl="0">
              <a:lnSpc>
                <a:spcPct val="90000"/>
              </a:lnSpc>
              <a:spcBef>
                <a:spcPts val="1000"/>
              </a:spcBef>
              <a:spcAft>
                <a:spcPts val="0"/>
              </a:spcAft>
              <a:buSzPts val="1800"/>
              <a:buChar char="•"/>
            </a:pPr>
            <a:r>
              <a:rPr lang="en-US"/>
              <a:t>Are exempt from ROH written examination component</a:t>
            </a:r>
            <a:endParaRPr/>
          </a:p>
          <a:p>
            <a:pPr marL="594360" lvl="1" indent="-228600" algn="l" rtl="0">
              <a:lnSpc>
                <a:spcPct val="90000"/>
              </a:lnSpc>
              <a:spcBef>
                <a:spcPts val="1000"/>
              </a:spcBef>
              <a:spcAft>
                <a:spcPts val="0"/>
              </a:spcAft>
              <a:buSzPts val="1800"/>
              <a:buChar char="•"/>
            </a:pPr>
            <a:r>
              <a:rPr lang="en-US"/>
              <a:t>Challenge the ROH oral examination directly</a:t>
            </a:r>
            <a:endParaRPr/>
          </a:p>
          <a:p>
            <a:pPr marL="274320" lvl="0" indent="-101600" algn="l" rtl="0">
              <a:lnSpc>
                <a:spcPct val="90000"/>
              </a:lnSpc>
              <a:spcBef>
                <a:spcPts val="1800"/>
              </a:spcBef>
              <a:spcAft>
                <a:spcPts val="0"/>
              </a:spcAft>
              <a:buSzPts val="2000"/>
              <a:buNone/>
            </a:pPr>
            <a:endParaRPr/>
          </a:p>
        </p:txBody>
      </p:sp>
      <p:pic>
        <p:nvPicPr>
          <p:cNvPr id="256" name="Google Shape;256;p19"/>
          <p:cNvPicPr preferRelativeResize="0"/>
          <p:nvPr/>
        </p:nvPicPr>
        <p:blipFill rotWithShape="1">
          <a:blip r:embed="rId3">
            <a:alphaModFix/>
          </a:blip>
          <a:srcRect/>
          <a:stretch/>
        </p:blipFill>
        <p:spPr>
          <a:xfrm>
            <a:off x="8429036" y="723900"/>
            <a:ext cx="2209800" cy="2209800"/>
          </a:xfrm>
          <a:prstGeom prst="rect">
            <a:avLst/>
          </a:prstGeom>
          <a:noFill/>
          <a:ln>
            <a:noFill/>
          </a:ln>
        </p:spPr>
      </p:pic>
      <p:pic>
        <p:nvPicPr>
          <p:cNvPr id="257" name="Google Shape;257;p19"/>
          <p:cNvPicPr preferRelativeResize="0"/>
          <p:nvPr/>
        </p:nvPicPr>
        <p:blipFill rotWithShape="1">
          <a:blip r:embed="rId4">
            <a:alphaModFix/>
          </a:blip>
          <a:srcRect/>
          <a:stretch/>
        </p:blipFill>
        <p:spPr>
          <a:xfrm>
            <a:off x="7743236" y="3276600"/>
            <a:ext cx="3581400" cy="2386013"/>
          </a:xfrm>
          <a:prstGeom prst="rect">
            <a:avLst/>
          </a:prstGeom>
          <a:noFill/>
          <a:ln>
            <a:noFill/>
          </a:ln>
        </p:spPr>
      </p:pic>
      <p:pic>
        <p:nvPicPr>
          <p:cNvPr id="7" name="Picture 16" descr="iohalogo">
            <a:extLst>
              <a:ext uri="{FF2B5EF4-FFF2-40B4-BE49-F238E27FC236}">
                <a16:creationId xmlns:a16="http://schemas.microsoft.com/office/drawing/2014/main" id="{7E5E9ADA-11B2-4033-9A5F-24900E3795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8236" y="895889"/>
            <a:ext cx="2333036" cy="1180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20"/>
          <p:cNvSpPr txBox="1">
            <a:spLocks noGrp="1"/>
          </p:cNvSpPr>
          <p:nvPr>
            <p:ph type="title"/>
          </p:nvPr>
        </p:nvSpPr>
        <p:spPr>
          <a:xfrm>
            <a:off x="8229600" y="2514600"/>
            <a:ext cx="3474720" cy="16002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7E3D1E"/>
              </a:buClr>
              <a:buSzPts val="2880"/>
              <a:buFont typeface="Cambria"/>
              <a:buNone/>
            </a:pPr>
            <a:r>
              <a:rPr lang="en-US" sz="2880"/>
              <a:t>WHAT DOES OUR MEMBERSHIP LOOK LIKE ACROSS CANADA</a:t>
            </a:r>
            <a:endParaRPr/>
          </a:p>
        </p:txBody>
      </p:sp>
      <p:pic>
        <p:nvPicPr>
          <p:cNvPr id="263" name="Google Shape;263;p20"/>
          <p:cNvPicPr preferRelativeResize="0"/>
          <p:nvPr/>
        </p:nvPicPr>
        <p:blipFill rotWithShape="1">
          <a:blip r:embed="rId3">
            <a:alphaModFix/>
          </a:blip>
          <a:srcRect l="1579" t="1591" r="3333" b="5545"/>
          <a:stretch/>
        </p:blipFill>
        <p:spPr>
          <a:xfrm>
            <a:off x="229985" y="1000125"/>
            <a:ext cx="7246938" cy="4629150"/>
          </a:xfrm>
          <a:prstGeom prst="rect">
            <a:avLst/>
          </a:prstGeom>
          <a:noFill/>
          <a:ln>
            <a:noFill/>
          </a:ln>
        </p:spPr>
      </p:pic>
      <p:pic>
        <p:nvPicPr>
          <p:cNvPr id="4" name="Picture 16" descr="iohalogo">
            <a:extLst>
              <a:ext uri="{FF2B5EF4-FFF2-40B4-BE49-F238E27FC236}">
                <a16:creationId xmlns:a16="http://schemas.microsoft.com/office/drawing/2014/main" id="{3ECB0D22-845F-46AA-A15C-83FEB34457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9600" y="692689"/>
            <a:ext cx="2333036" cy="1180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
          <p:cNvSpPr txBox="1">
            <a:spLocks noGrp="1"/>
          </p:cNvSpPr>
          <p:nvPr>
            <p:ph type="title"/>
          </p:nvPr>
        </p:nvSpPr>
        <p:spPr>
          <a:xfrm>
            <a:off x="1295400" y="0"/>
            <a:ext cx="9601200" cy="1143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dirty="0"/>
              <a:t>AGENDA</a:t>
            </a:r>
            <a:endParaRPr dirty="0"/>
          </a:p>
        </p:txBody>
      </p:sp>
      <p:sp>
        <p:nvSpPr>
          <p:cNvPr id="99" name="Google Shape;99;p2"/>
          <p:cNvSpPr txBox="1">
            <a:spLocks noGrp="1"/>
          </p:cNvSpPr>
          <p:nvPr>
            <p:ph type="body" idx="1"/>
          </p:nvPr>
        </p:nvSpPr>
        <p:spPr>
          <a:xfrm>
            <a:off x="1295400" y="1383323"/>
            <a:ext cx="4166939" cy="4692162"/>
          </a:xfrm>
          <a:prstGeom prst="rect">
            <a:avLst/>
          </a:prstGeom>
          <a:noFill/>
          <a:ln>
            <a:noFill/>
          </a:ln>
        </p:spPr>
        <p:txBody>
          <a:bodyPr spcFirstLastPara="1" wrap="square" lIns="91425" tIns="45700" rIns="91425" bIns="45700" anchor="t" anchorCtr="0">
            <a:normAutofit/>
          </a:bodyPr>
          <a:lstStyle/>
          <a:p>
            <a:pPr marL="274320" lvl="0" indent="-228600" algn="l" rtl="0">
              <a:lnSpc>
                <a:spcPct val="100000"/>
              </a:lnSpc>
              <a:spcBef>
                <a:spcPts val="0"/>
              </a:spcBef>
              <a:spcAft>
                <a:spcPts val="0"/>
              </a:spcAft>
              <a:buSzPts val="2015"/>
              <a:buChar char="•"/>
            </a:pPr>
            <a:r>
              <a:rPr lang="en-US" sz="2015" dirty="0"/>
              <a:t>Approval of Agenda</a:t>
            </a:r>
            <a:endParaRPr dirty="0"/>
          </a:p>
          <a:p>
            <a:pPr marL="274320" lvl="0" indent="-228600" algn="l" rtl="0">
              <a:lnSpc>
                <a:spcPct val="100000"/>
              </a:lnSpc>
              <a:spcBef>
                <a:spcPts val="1800"/>
              </a:spcBef>
              <a:spcAft>
                <a:spcPts val="0"/>
              </a:spcAft>
              <a:buSzPts val="2015"/>
              <a:buChar char="•"/>
            </a:pPr>
            <a:r>
              <a:rPr lang="en-US" sz="2015" dirty="0"/>
              <a:t>Approval of Minutes of the 2018 AGM </a:t>
            </a:r>
            <a:endParaRPr dirty="0"/>
          </a:p>
          <a:p>
            <a:pPr marL="274320" lvl="0" indent="-228600" algn="l" rtl="0">
              <a:lnSpc>
                <a:spcPct val="100000"/>
              </a:lnSpc>
              <a:spcBef>
                <a:spcPts val="1800"/>
              </a:spcBef>
              <a:spcAft>
                <a:spcPts val="0"/>
              </a:spcAft>
              <a:buSzPts val="2015"/>
              <a:buChar char="•"/>
            </a:pPr>
            <a:r>
              <a:rPr lang="en-US" sz="2015" dirty="0"/>
              <a:t>President’s Report</a:t>
            </a:r>
            <a:endParaRPr dirty="0"/>
          </a:p>
          <a:p>
            <a:pPr marL="274320" lvl="0" indent="-228600" algn="l" rtl="0">
              <a:lnSpc>
                <a:spcPct val="100000"/>
              </a:lnSpc>
              <a:spcBef>
                <a:spcPts val="1800"/>
              </a:spcBef>
              <a:spcAft>
                <a:spcPts val="0"/>
              </a:spcAft>
              <a:buSzPts val="2015"/>
              <a:buChar char="•"/>
            </a:pPr>
            <a:r>
              <a:rPr lang="en-US" sz="2015" dirty="0"/>
              <a:t>Treasurer’s Report</a:t>
            </a:r>
            <a:endParaRPr dirty="0"/>
          </a:p>
          <a:p>
            <a:pPr marL="274320" lvl="0" indent="-228600" algn="l" rtl="0">
              <a:lnSpc>
                <a:spcPct val="100000"/>
              </a:lnSpc>
              <a:spcBef>
                <a:spcPts val="1800"/>
              </a:spcBef>
              <a:spcAft>
                <a:spcPts val="0"/>
              </a:spcAft>
              <a:buSzPts val="2015"/>
              <a:buChar char="•"/>
            </a:pPr>
            <a:r>
              <a:rPr lang="en-US" sz="2015" dirty="0"/>
              <a:t>Registrar’s Report</a:t>
            </a:r>
            <a:endParaRPr dirty="0"/>
          </a:p>
          <a:p>
            <a:pPr marL="274320" lvl="0" indent="-228600" algn="l" rtl="0">
              <a:lnSpc>
                <a:spcPct val="100000"/>
              </a:lnSpc>
              <a:spcBef>
                <a:spcPts val="1800"/>
              </a:spcBef>
              <a:spcAft>
                <a:spcPts val="0"/>
              </a:spcAft>
              <a:buSzPts val="2015"/>
              <a:buChar char="•"/>
            </a:pPr>
            <a:r>
              <a:rPr lang="en-US" sz="2015" dirty="0"/>
              <a:t>Committee Reports</a:t>
            </a:r>
            <a:endParaRPr dirty="0"/>
          </a:p>
          <a:p>
            <a:pPr marL="594360" lvl="1" indent="-228600" algn="l" rtl="0">
              <a:lnSpc>
                <a:spcPct val="100000"/>
              </a:lnSpc>
              <a:spcBef>
                <a:spcPts val="1000"/>
              </a:spcBef>
              <a:spcAft>
                <a:spcPts val="0"/>
              </a:spcAft>
              <a:buSzPts val="2015"/>
              <a:buChar char="•"/>
            </a:pPr>
            <a:r>
              <a:rPr lang="en-US" sz="2015" dirty="0"/>
              <a:t>External Affairs</a:t>
            </a:r>
            <a:endParaRPr dirty="0"/>
          </a:p>
          <a:p>
            <a:pPr marL="594360" lvl="1" indent="-228600" algn="l" rtl="0">
              <a:lnSpc>
                <a:spcPct val="100000"/>
              </a:lnSpc>
              <a:spcBef>
                <a:spcPts val="1000"/>
              </a:spcBef>
              <a:spcAft>
                <a:spcPts val="0"/>
              </a:spcAft>
              <a:buSzPts val="2015"/>
              <a:buChar char="•"/>
            </a:pPr>
            <a:r>
              <a:rPr lang="en-US" sz="2015" dirty="0"/>
              <a:t>Communications</a:t>
            </a:r>
            <a:endParaRPr dirty="0"/>
          </a:p>
          <a:p>
            <a:pPr marL="594360" lvl="1" indent="-228600" algn="l" rtl="0">
              <a:lnSpc>
                <a:spcPct val="100000"/>
              </a:lnSpc>
              <a:spcBef>
                <a:spcPts val="1000"/>
              </a:spcBef>
              <a:spcAft>
                <a:spcPts val="0"/>
              </a:spcAft>
              <a:buSzPts val="2015"/>
              <a:buChar char="•"/>
            </a:pPr>
            <a:r>
              <a:rPr lang="en-US" sz="2015" dirty="0"/>
              <a:t>By-Laws</a:t>
            </a:r>
            <a:endParaRPr dirty="0"/>
          </a:p>
          <a:p>
            <a:pPr marL="365760" lvl="1" indent="0" algn="l" rtl="0">
              <a:lnSpc>
                <a:spcPct val="70000"/>
              </a:lnSpc>
              <a:spcBef>
                <a:spcPts val="1000"/>
              </a:spcBef>
              <a:spcAft>
                <a:spcPts val="0"/>
              </a:spcAft>
              <a:buSzPts val="1560"/>
              <a:buNone/>
            </a:pPr>
            <a:endParaRPr sz="1560" dirty="0"/>
          </a:p>
          <a:p>
            <a:pPr marL="365760" lvl="1" indent="0" algn="l" rtl="0">
              <a:lnSpc>
                <a:spcPct val="70000"/>
              </a:lnSpc>
              <a:spcBef>
                <a:spcPts val="1000"/>
              </a:spcBef>
              <a:spcAft>
                <a:spcPts val="0"/>
              </a:spcAft>
              <a:buSzPts val="1560"/>
              <a:buNone/>
            </a:pPr>
            <a:endParaRPr sz="1560" dirty="0"/>
          </a:p>
        </p:txBody>
      </p:sp>
      <p:sp>
        <p:nvSpPr>
          <p:cNvPr id="100" name="Google Shape;100;p2"/>
          <p:cNvSpPr txBox="1"/>
          <p:nvPr/>
        </p:nvSpPr>
        <p:spPr>
          <a:xfrm>
            <a:off x="6292517" y="1383323"/>
            <a:ext cx="4812168" cy="4692162"/>
          </a:xfrm>
          <a:prstGeom prst="rect">
            <a:avLst/>
          </a:prstGeom>
          <a:noFill/>
          <a:ln>
            <a:noFill/>
          </a:ln>
        </p:spPr>
        <p:txBody>
          <a:bodyPr spcFirstLastPara="1" wrap="square" lIns="91425" tIns="45700" rIns="91425" bIns="45700" anchor="t" anchorCtr="0">
            <a:noAutofit/>
          </a:bodyPr>
          <a:lstStyle/>
          <a:p>
            <a:pPr marL="594360" marR="0" lvl="1" indent="-228600" algn="l" rtl="0">
              <a:lnSpc>
                <a:spcPct val="120000"/>
              </a:lnSpc>
              <a:spcBef>
                <a:spcPts val="0"/>
              </a:spcBef>
              <a:spcAft>
                <a:spcPts val="0"/>
              </a:spcAft>
              <a:buClr>
                <a:schemeClr val="accent1"/>
              </a:buClr>
              <a:buSzPts val="2000"/>
              <a:buFont typeface="Arial"/>
              <a:buChar char="•"/>
            </a:pPr>
            <a:r>
              <a:rPr lang="en-US" sz="2000" b="0" i="0" u="none" strike="noStrike" cap="none" dirty="0">
                <a:solidFill>
                  <a:schemeClr val="dk1"/>
                </a:solidFill>
                <a:latin typeface="Cambria"/>
                <a:ea typeface="Cambria"/>
                <a:cs typeface="Cambria"/>
                <a:sym typeface="Cambria"/>
              </a:rPr>
              <a:t>ROH Examination</a:t>
            </a:r>
            <a:endParaRPr dirty="0"/>
          </a:p>
          <a:p>
            <a:pPr marL="594360" marR="0" lvl="1" indent="-228600" algn="l" rtl="0">
              <a:lnSpc>
                <a:spcPct val="120000"/>
              </a:lnSpc>
              <a:spcBef>
                <a:spcPts val="1000"/>
              </a:spcBef>
              <a:spcAft>
                <a:spcPts val="0"/>
              </a:spcAft>
              <a:buClr>
                <a:schemeClr val="accent1"/>
              </a:buClr>
              <a:buSzPts val="2000"/>
              <a:buFont typeface="Arial"/>
              <a:buChar char="•"/>
            </a:pPr>
            <a:r>
              <a:rPr lang="en-US" sz="2000" b="0" i="0" u="none" strike="noStrike" cap="none" dirty="0">
                <a:solidFill>
                  <a:schemeClr val="dk1"/>
                </a:solidFill>
                <a:latin typeface="Cambria"/>
                <a:ea typeface="Cambria"/>
                <a:cs typeface="Cambria"/>
                <a:sym typeface="Cambria"/>
              </a:rPr>
              <a:t>ROHT Examination</a:t>
            </a:r>
            <a:endParaRPr dirty="0"/>
          </a:p>
          <a:p>
            <a:pPr marL="594360" marR="0" lvl="1" indent="-228600" algn="l" rtl="0">
              <a:lnSpc>
                <a:spcPct val="120000"/>
              </a:lnSpc>
              <a:spcBef>
                <a:spcPts val="1000"/>
              </a:spcBef>
              <a:spcAft>
                <a:spcPts val="0"/>
              </a:spcAft>
              <a:buClr>
                <a:schemeClr val="accent1"/>
              </a:buClr>
              <a:buSzPts val="2000"/>
              <a:buFont typeface="Arial"/>
              <a:buChar char="•"/>
            </a:pPr>
            <a:r>
              <a:rPr lang="en-US" sz="2000" b="0" i="0" u="none" strike="noStrike" cap="none" dirty="0">
                <a:solidFill>
                  <a:schemeClr val="dk1"/>
                </a:solidFill>
                <a:latin typeface="Cambria"/>
                <a:ea typeface="Cambria"/>
                <a:cs typeface="Cambria"/>
                <a:sym typeface="Cambria"/>
              </a:rPr>
              <a:t>Registration Maintenance</a:t>
            </a:r>
            <a:endParaRPr dirty="0"/>
          </a:p>
          <a:p>
            <a:pPr marL="594360" marR="0" lvl="1" indent="-228600" algn="l" rtl="0">
              <a:lnSpc>
                <a:spcPct val="100000"/>
              </a:lnSpc>
              <a:spcBef>
                <a:spcPts val="1000"/>
              </a:spcBef>
              <a:spcAft>
                <a:spcPts val="0"/>
              </a:spcAft>
              <a:buClr>
                <a:schemeClr val="accent1"/>
              </a:buClr>
              <a:buSzPts val="2000"/>
              <a:buFont typeface="Arial"/>
              <a:buChar char="•"/>
            </a:pPr>
            <a:r>
              <a:rPr lang="en-US" sz="2000" b="0" i="0" u="none" strike="noStrike" cap="none" dirty="0">
                <a:solidFill>
                  <a:schemeClr val="dk1"/>
                </a:solidFill>
                <a:latin typeface="Cambria"/>
                <a:ea typeface="Cambria"/>
                <a:cs typeface="Cambria"/>
                <a:sym typeface="Cambria"/>
              </a:rPr>
              <a:t>Registration Maintenance Points</a:t>
            </a:r>
            <a:endParaRPr dirty="0"/>
          </a:p>
          <a:p>
            <a:pPr marL="594360" marR="0" lvl="1" indent="-228600" algn="l" rtl="0">
              <a:lnSpc>
                <a:spcPct val="100000"/>
              </a:lnSpc>
              <a:spcBef>
                <a:spcPts val="1000"/>
              </a:spcBef>
              <a:spcAft>
                <a:spcPts val="0"/>
              </a:spcAft>
              <a:buClr>
                <a:schemeClr val="accent1"/>
              </a:buClr>
              <a:buSzPts val="2000"/>
              <a:buFont typeface="Arial"/>
              <a:buChar char="•"/>
            </a:pPr>
            <a:r>
              <a:rPr lang="en-US" sz="2000" b="0" i="0" u="none" strike="noStrike" cap="none" dirty="0">
                <a:solidFill>
                  <a:schemeClr val="dk1"/>
                </a:solidFill>
                <a:latin typeface="Cambria"/>
                <a:ea typeface="Cambria"/>
                <a:cs typeface="Cambria"/>
                <a:sym typeface="Cambria"/>
              </a:rPr>
              <a:t>Promotion</a:t>
            </a:r>
            <a:endParaRPr dirty="0"/>
          </a:p>
          <a:p>
            <a:pPr marL="274320" marR="0" lvl="0" indent="-228600" algn="l" rtl="0">
              <a:lnSpc>
                <a:spcPct val="100000"/>
              </a:lnSpc>
              <a:spcBef>
                <a:spcPts val="1800"/>
              </a:spcBef>
              <a:spcAft>
                <a:spcPts val="0"/>
              </a:spcAft>
              <a:buClr>
                <a:schemeClr val="accent1"/>
              </a:buClr>
              <a:buSzPts val="2000"/>
              <a:buFont typeface="Arial"/>
              <a:buChar char="•"/>
            </a:pPr>
            <a:r>
              <a:rPr lang="en-US" sz="2000" b="0" i="0" u="none" strike="noStrike" cap="none" dirty="0">
                <a:solidFill>
                  <a:schemeClr val="dk1"/>
                </a:solidFill>
                <a:latin typeface="Cambria"/>
                <a:ea typeface="Cambria"/>
                <a:cs typeface="Cambria"/>
                <a:sym typeface="Cambria"/>
              </a:rPr>
              <a:t>Members’ Discussion</a:t>
            </a:r>
            <a:endParaRPr dirty="0"/>
          </a:p>
          <a:p>
            <a:pPr marL="274320" marR="0" lvl="0" indent="-228600" algn="l" rtl="0">
              <a:lnSpc>
                <a:spcPct val="100000"/>
              </a:lnSpc>
              <a:spcBef>
                <a:spcPts val="1800"/>
              </a:spcBef>
              <a:spcAft>
                <a:spcPts val="0"/>
              </a:spcAft>
              <a:buClr>
                <a:schemeClr val="accent1"/>
              </a:buClr>
              <a:buSzPts val="2000"/>
              <a:buFont typeface="Arial"/>
              <a:buChar char="•"/>
            </a:pPr>
            <a:r>
              <a:rPr lang="en-US" sz="2000" b="0" i="0" u="none" strike="noStrike" cap="none" dirty="0">
                <a:solidFill>
                  <a:schemeClr val="dk1"/>
                </a:solidFill>
                <a:latin typeface="Cambria"/>
                <a:ea typeface="Cambria"/>
                <a:cs typeface="Cambria"/>
                <a:sym typeface="Cambria"/>
              </a:rPr>
              <a:t>Other Business</a:t>
            </a:r>
            <a:endParaRPr dirty="0"/>
          </a:p>
          <a:p>
            <a:pPr marL="274320" marR="0" lvl="0" indent="-228600" algn="l" rtl="0">
              <a:lnSpc>
                <a:spcPct val="100000"/>
              </a:lnSpc>
              <a:spcBef>
                <a:spcPts val="1800"/>
              </a:spcBef>
              <a:spcAft>
                <a:spcPts val="0"/>
              </a:spcAft>
              <a:buClr>
                <a:schemeClr val="accent1"/>
              </a:buClr>
              <a:buSzPts val="2000"/>
              <a:buFont typeface="Arial"/>
              <a:buChar char="•"/>
            </a:pPr>
            <a:r>
              <a:rPr lang="en-US" sz="2000" b="0" i="0" u="none" strike="noStrike" cap="none" dirty="0">
                <a:solidFill>
                  <a:schemeClr val="dk1"/>
                </a:solidFill>
                <a:latin typeface="Cambria"/>
                <a:ea typeface="Cambria"/>
                <a:cs typeface="Cambria"/>
                <a:sym typeface="Cambria"/>
              </a:rPr>
              <a:t>Adjournment</a:t>
            </a:r>
            <a:endParaRPr sz="2000" b="0" i="0" u="none" strike="noStrike" cap="none" dirty="0">
              <a:solidFill>
                <a:schemeClr val="dk1"/>
              </a:solidFill>
              <a:latin typeface="Cambria"/>
              <a:ea typeface="Cambria"/>
              <a:cs typeface="Cambria"/>
              <a:sym typeface="Cambria"/>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0"/>
            <a:ext cx="9601200" cy="1143000"/>
          </a:xfrm>
        </p:spPr>
        <p:txBody>
          <a:bodyPr/>
          <a:lstStyle/>
          <a:p>
            <a:r>
              <a:rPr lang="en-US" dirty="0"/>
              <a:t>Total Membership: 2010-2018</a:t>
            </a:r>
          </a:p>
        </p:txBody>
      </p:sp>
      <p:graphicFrame>
        <p:nvGraphicFramePr>
          <p:cNvPr id="4" name="Chart 3">
            <a:extLst>
              <a:ext uri="{FF2B5EF4-FFF2-40B4-BE49-F238E27FC236}">
                <a16:creationId xmlns:a16="http://schemas.microsoft.com/office/drawing/2014/main" id="{40A73E3E-685A-48EE-BD1C-FD27E59FEA9D}"/>
              </a:ext>
            </a:extLst>
          </p:cNvPr>
          <p:cNvGraphicFramePr>
            <a:graphicFrameLocks/>
          </p:cNvGraphicFramePr>
          <p:nvPr/>
        </p:nvGraphicFramePr>
        <p:xfrm>
          <a:off x="1696278" y="1143000"/>
          <a:ext cx="8203096" cy="450242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57614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7581B-B50A-4AC7-B3BD-D46A3C4B024F}"/>
              </a:ext>
            </a:extLst>
          </p:cNvPr>
          <p:cNvSpPr>
            <a:spLocks noGrp="1"/>
          </p:cNvSpPr>
          <p:nvPr>
            <p:ph type="title"/>
          </p:nvPr>
        </p:nvSpPr>
        <p:spPr/>
        <p:txBody>
          <a:bodyPr/>
          <a:lstStyle/>
          <a:p>
            <a:r>
              <a:rPr lang="en-US" dirty="0"/>
              <a:t>Total Exam and new Memberships </a:t>
            </a:r>
            <a:br>
              <a:rPr lang="en-US" dirty="0"/>
            </a:br>
            <a:r>
              <a:rPr lang="en-US" sz="2800" dirty="0"/>
              <a:t>(2015-2019)</a:t>
            </a:r>
          </a:p>
        </p:txBody>
      </p:sp>
      <p:graphicFrame>
        <p:nvGraphicFramePr>
          <p:cNvPr id="6" name="Content Placeholder 5">
            <a:extLst>
              <a:ext uri="{FF2B5EF4-FFF2-40B4-BE49-F238E27FC236}">
                <a16:creationId xmlns:a16="http://schemas.microsoft.com/office/drawing/2014/main" id="{318F7DE8-1E9B-42C9-871E-4E663AD36C42}"/>
              </a:ext>
            </a:extLst>
          </p:cNvPr>
          <p:cNvGraphicFramePr>
            <a:graphicFrameLocks noGrp="1"/>
          </p:cNvGraphicFramePr>
          <p:nvPr>
            <p:ph idx="1"/>
          </p:nvPr>
        </p:nvGraphicFramePr>
        <p:xfrm>
          <a:off x="1295400" y="1828800"/>
          <a:ext cx="9601200"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C6A125C-C619-4A98-97DC-F84443D1201C}"/>
              </a:ext>
            </a:extLst>
          </p:cNvPr>
          <p:cNvSpPr txBox="1"/>
          <p:nvPr/>
        </p:nvSpPr>
        <p:spPr>
          <a:xfrm>
            <a:off x="10455965" y="3737113"/>
            <a:ext cx="1736035" cy="923330"/>
          </a:xfrm>
          <a:prstGeom prst="rect">
            <a:avLst/>
          </a:prstGeom>
          <a:noFill/>
        </p:spPr>
        <p:txBody>
          <a:bodyPr wrap="square" rtlCol="0">
            <a:spAutoFit/>
          </a:bodyPr>
          <a:lstStyle/>
          <a:p>
            <a:r>
              <a:rPr lang="en-US" b="1" dirty="0"/>
              <a:t>2019 Exam results not available</a:t>
            </a:r>
          </a:p>
        </p:txBody>
      </p:sp>
    </p:spTree>
    <p:extLst>
      <p:ext uri="{BB962C8B-B14F-4D97-AF65-F5344CB8AC3E}">
        <p14:creationId xmlns:p14="http://schemas.microsoft.com/office/powerpoint/2010/main" val="3529678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pic>
        <p:nvPicPr>
          <p:cNvPr id="268" name="Google Shape;268;p21"/>
          <p:cNvPicPr preferRelativeResize="0"/>
          <p:nvPr/>
        </p:nvPicPr>
        <p:blipFill rotWithShape="1">
          <a:blip r:embed="rId3">
            <a:alphaModFix/>
          </a:blip>
          <a:srcRect/>
          <a:stretch/>
        </p:blipFill>
        <p:spPr>
          <a:xfrm>
            <a:off x="0" y="6350"/>
            <a:ext cx="9144000" cy="6851650"/>
          </a:xfrm>
          <a:prstGeom prst="rect">
            <a:avLst/>
          </a:prstGeom>
          <a:noFill/>
          <a:ln>
            <a:noFill/>
          </a:ln>
        </p:spPr>
      </p:pic>
      <p:sp>
        <p:nvSpPr>
          <p:cNvPr id="269" name="Google Shape;269;p21"/>
          <p:cNvSpPr txBox="1"/>
          <p:nvPr/>
        </p:nvSpPr>
        <p:spPr>
          <a:xfrm>
            <a:off x="9415549" y="2139364"/>
            <a:ext cx="2776451" cy="18466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i="0" u="none" strike="noStrike" cap="none" dirty="0">
                <a:solidFill>
                  <a:schemeClr val="dk1"/>
                </a:solidFill>
                <a:latin typeface="Cambria"/>
                <a:ea typeface="Cambria"/>
                <a:cs typeface="Cambria"/>
                <a:sym typeface="Cambria"/>
              </a:rPr>
              <a:t>ROHT 2018</a:t>
            </a:r>
            <a:endParaRPr dirty="0"/>
          </a:p>
          <a:p>
            <a:pPr marL="0" marR="0" lvl="0" indent="0" algn="l" rtl="0">
              <a:spcBef>
                <a:spcPts val="0"/>
              </a:spcBef>
              <a:spcAft>
                <a:spcPts val="0"/>
              </a:spcAft>
              <a:buNone/>
            </a:pPr>
            <a:endParaRPr sz="1800" dirty="0">
              <a:solidFill>
                <a:schemeClr val="dk1"/>
              </a:solidFill>
              <a:latin typeface="Cambria"/>
              <a:ea typeface="Cambria"/>
              <a:cs typeface="Cambria"/>
              <a:sym typeface="Cambria"/>
            </a:endParaRPr>
          </a:p>
          <a:p>
            <a:pPr marL="0" marR="0" lvl="0" indent="0" algn="l" rtl="0">
              <a:spcBef>
                <a:spcPts val="0"/>
              </a:spcBef>
              <a:spcAft>
                <a:spcPts val="0"/>
              </a:spcAft>
              <a:buNone/>
            </a:pPr>
            <a:r>
              <a:rPr lang="en-US" sz="1800" dirty="0">
                <a:solidFill>
                  <a:schemeClr val="dk1"/>
                </a:solidFill>
                <a:latin typeface="Cambria"/>
                <a:ea typeface="Cambria"/>
                <a:cs typeface="Cambria"/>
                <a:sym typeface="Cambria"/>
              </a:rPr>
              <a:t>Total: 66</a:t>
            </a:r>
            <a:endParaRPr dirty="0"/>
          </a:p>
          <a:p>
            <a:pPr marL="0" marR="0" lvl="0" indent="0" algn="l" rtl="0">
              <a:spcBef>
                <a:spcPts val="0"/>
              </a:spcBef>
              <a:spcAft>
                <a:spcPts val="0"/>
              </a:spcAft>
              <a:buNone/>
            </a:pPr>
            <a:r>
              <a:rPr lang="en-US" sz="1800" dirty="0">
                <a:solidFill>
                  <a:schemeClr val="dk1"/>
                </a:solidFill>
                <a:latin typeface="Cambria"/>
                <a:ea typeface="Cambria"/>
                <a:cs typeface="Cambria"/>
                <a:sym typeface="Cambria"/>
              </a:rPr>
              <a:t>Retired in 2018: 2</a:t>
            </a:r>
            <a:endParaRPr dirty="0"/>
          </a:p>
          <a:p>
            <a:pPr marL="0" marR="0" lvl="0" indent="0" algn="l" rtl="0">
              <a:spcBef>
                <a:spcPts val="0"/>
              </a:spcBef>
              <a:spcAft>
                <a:spcPts val="0"/>
              </a:spcAft>
              <a:buNone/>
            </a:pPr>
            <a:endParaRPr sz="1800" dirty="0">
              <a:solidFill>
                <a:schemeClr val="dk1"/>
              </a:solidFill>
              <a:latin typeface="Cambria"/>
              <a:ea typeface="Cambria"/>
              <a:cs typeface="Cambria"/>
              <a:sym typeface="Cambria"/>
            </a:endParaRPr>
          </a:p>
          <a:p>
            <a:pPr marL="0" marR="0" lvl="0" indent="0" algn="l" rtl="0">
              <a:spcBef>
                <a:spcPts val="0"/>
              </a:spcBef>
              <a:spcAft>
                <a:spcPts val="0"/>
              </a:spcAft>
              <a:buNone/>
            </a:pPr>
            <a:r>
              <a:rPr lang="en-US" sz="1800" dirty="0">
                <a:solidFill>
                  <a:schemeClr val="dk1"/>
                </a:solidFill>
                <a:latin typeface="Cambria"/>
                <a:ea typeface="Cambria"/>
                <a:cs typeface="Cambria"/>
                <a:sym typeface="Cambria"/>
              </a:rPr>
              <a:t>International: 0</a:t>
            </a:r>
            <a:endParaRPr dirty="0"/>
          </a:p>
        </p:txBody>
      </p:sp>
      <p:sp>
        <p:nvSpPr>
          <p:cNvPr id="270" name="Google Shape;270;p21"/>
          <p:cNvSpPr txBox="1"/>
          <p:nvPr/>
        </p:nvSpPr>
        <p:spPr>
          <a:xfrm>
            <a:off x="609600" y="4038600"/>
            <a:ext cx="685800" cy="457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b="0" u="none">
                <a:solidFill>
                  <a:schemeClr val="dk2"/>
                </a:solidFill>
                <a:latin typeface="Arial"/>
                <a:ea typeface="Arial"/>
                <a:cs typeface="Arial"/>
                <a:sym typeface="Arial"/>
              </a:rPr>
              <a:t>7</a:t>
            </a:r>
            <a:endParaRPr/>
          </a:p>
        </p:txBody>
      </p:sp>
      <p:sp>
        <p:nvSpPr>
          <p:cNvPr id="271" name="Google Shape;271;p21"/>
          <p:cNvSpPr txBox="1"/>
          <p:nvPr/>
        </p:nvSpPr>
        <p:spPr>
          <a:xfrm>
            <a:off x="1676400" y="4343400"/>
            <a:ext cx="6858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b="0" u="none" dirty="0">
                <a:solidFill>
                  <a:schemeClr val="dk2"/>
                </a:solidFill>
                <a:latin typeface="Arial"/>
                <a:ea typeface="Arial"/>
                <a:cs typeface="Arial"/>
                <a:sym typeface="Arial"/>
              </a:rPr>
              <a:t>31</a:t>
            </a:r>
            <a:endParaRPr dirty="0"/>
          </a:p>
        </p:txBody>
      </p:sp>
      <p:sp>
        <p:nvSpPr>
          <p:cNvPr id="272" name="Google Shape;272;p21"/>
          <p:cNvSpPr txBox="1"/>
          <p:nvPr/>
        </p:nvSpPr>
        <p:spPr>
          <a:xfrm>
            <a:off x="2514600" y="4648200"/>
            <a:ext cx="5334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b="0" u="none">
                <a:solidFill>
                  <a:schemeClr val="dk2"/>
                </a:solidFill>
                <a:latin typeface="Arial"/>
                <a:ea typeface="Arial"/>
                <a:cs typeface="Arial"/>
                <a:sym typeface="Arial"/>
              </a:rPr>
              <a:t>1</a:t>
            </a:r>
            <a:endParaRPr/>
          </a:p>
        </p:txBody>
      </p:sp>
      <p:sp>
        <p:nvSpPr>
          <p:cNvPr id="273" name="Google Shape;273;p21"/>
          <p:cNvSpPr txBox="1"/>
          <p:nvPr/>
        </p:nvSpPr>
        <p:spPr>
          <a:xfrm>
            <a:off x="3689466" y="2970212"/>
            <a:ext cx="5334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b="0" u="none" dirty="0">
                <a:solidFill>
                  <a:schemeClr val="dk2"/>
                </a:solidFill>
                <a:latin typeface="Arial"/>
                <a:ea typeface="Arial"/>
                <a:cs typeface="Arial"/>
                <a:sym typeface="Arial"/>
              </a:rPr>
              <a:t>1</a:t>
            </a:r>
            <a:endParaRPr dirty="0"/>
          </a:p>
        </p:txBody>
      </p:sp>
      <p:sp>
        <p:nvSpPr>
          <p:cNvPr id="274" name="Google Shape;274;p21"/>
          <p:cNvSpPr txBox="1"/>
          <p:nvPr/>
        </p:nvSpPr>
        <p:spPr>
          <a:xfrm>
            <a:off x="5070763" y="5285509"/>
            <a:ext cx="914400" cy="457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b="0" u="none" dirty="0">
                <a:solidFill>
                  <a:schemeClr val="dk2"/>
                </a:solidFill>
                <a:latin typeface="Arial"/>
                <a:ea typeface="Arial"/>
                <a:cs typeface="Arial"/>
                <a:sym typeface="Arial"/>
              </a:rPr>
              <a:t>19</a:t>
            </a:r>
            <a:endParaRPr dirty="0"/>
          </a:p>
        </p:txBody>
      </p:sp>
      <p:sp>
        <p:nvSpPr>
          <p:cNvPr id="275" name="Google Shape;275;p21"/>
          <p:cNvSpPr txBox="1"/>
          <p:nvPr/>
        </p:nvSpPr>
        <p:spPr>
          <a:xfrm>
            <a:off x="6172200" y="4800600"/>
            <a:ext cx="685800" cy="457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b="0" u="none" dirty="0">
                <a:solidFill>
                  <a:schemeClr val="dk2"/>
                </a:solidFill>
                <a:latin typeface="Arial"/>
                <a:ea typeface="Arial"/>
                <a:cs typeface="Arial"/>
                <a:sym typeface="Arial"/>
              </a:rPr>
              <a:t>1</a:t>
            </a:r>
            <a:endParaRPr dirty="0"/>
          </a:p>
        </p:txBody>
      </p:sp>
      <p:sp>
        <p:nvSpPr>
          <p:cNvPr id="276" name="Google Shape;276;p21"/>
          <p:cNvSpPr txBox="1"/>
          <p:nvPr/>
        </p:nvSpPr>
        <p:spPr>
          <a:xfrm>
            <a:off x="7467600" y="5105400"/>
            <a:ext cx="3810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b="0" u="none">
                <a:solidFill>
                  <a:schemeClr val="dk2"/>
                </a:solidFill>
                <a:latin typeface="Arial"/>
                <a:ea typeface="Arial"/>
                <a:cs typeface="Arial"/>
                <a:sym typeface="Arial"/>
              </a:rPr>
              <a:t>1</a:t>
            </a:r>
            <a:endParaRPr/>
          </a:p>
        </p:txBody>
      </p:sp>
      <p:sp>
        <p:nvSpPr>
          <p:cNvPr id="277" name="Google Shape;277;p21"/>
          <p:cNvSpPr txBox="1"/>
          <p:nvPr/>
        </p:nvSpPr>
        <p:spPr>
          <a:xfrm>
            <a:off x="3733800" y="4457396"/>
            <a:ext cx="3810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b="0" u="none">
                <a:solidFill>
                  <a:schemeClr val="dk2"/>
                </a:solidFill>
                <a:latin typeface="Arial"/>
                <a:ea typeface="Arial"/>
                <a:cs typeface="Arial"/>
                <a:sym typeface="Arial"/>
              </a:rPr>
              <a:t>1</a:t>
            </a:r>
            <a:endParaRPr/>
          </a:p>
        </p:txBody>
      </p:sp>
      <p:sp>
        <p:nvSpPr>
          <p:cNvPr id="278" name="Google Shape;278;p21"/>
          <p:cNvSpPr txBox="1"/>
          <p:nvPr/>
        </p:nvSpPr>
        <p:spPr>
          <a:xfrm>
            <a:off x="7924800" y="5257800"/>
            <a:ext cx="685800" cy="457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b="0" u="none">
                <a:solidFill>
                  <a:schemeClr val="dk2"/>
                </a:solidFill>
                <a:latin typeface="Arial"/>
                <a:ea typeface="Arial"/>
                <a:cs typeface="Arial"/>
                <a:sym typeface="Arial"/>
              </a:rPr>
              <a:t>3</a:t>
            </a:r>
            <a:endParaRPr/>
          </a:p>
        </p:txBody>
      </p:sp>
      <p:sp>
        <p:nvSpPr>
          <p:cNvPr id="279" name="Google Shape;279;p21"/>
          <p:cNvSpPr txBox="1"/>
          <p:nvPr/>
        </p:nvSpPr>
        <p:spPr>
          <a:xfrm>
            <a:off x="8432800" y="4219575"/>
            <a:ext cx="3810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b="0" u="none">
                <a:solidFill>
                  <a:schemeClr val="dk2"/>
                </a:solidFill>
                <a:latin typeface="Arial"/>
                <a:ea typeface="Arial"/>
                <a:cs typeface="Arial"/>
                <a:sym typeface="Arial"/>
              </a:rPr>
              <a:t>1</a:t>
            </a:r>
            <a:endParaRPr/>
          </a:p>
        </p:txBody>
      </p:sp>
      <p:pic>
        <p:nvPicPr>
          <p:cNvPr id="280" name="Google Shape;280;p21"/>
          <p:cNvPicPr preferRelativeResize="0"/>
          <p:nvPr/>
        </p:nvPicPr>
        <p:blipFill rotWithShape="1">
          <a:blip r:embed="rId4">
            <a:alphaModFix/>
          </a:blip>
          <a:srcRect/>
          <a:stretch/>
        </p:blipFill>
        <p:spPr>
          <a:xfrm>
            <a:off x="10142961" y="0"/>
            <a:ext cx="1841259" cy="1811215"/>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22"/>
          <p:cNvSpPr txBox="1">
            <a:spLocks noGrp="1"/>
          </p:cNvSpPr>
          <p:nvPr>
            <p:ph type="title"/>
          </p:nvPr>
        </p:nvSpPr>
        <p:spPr>
          <a:xfrm>
            <a:off x="8229601" y="2514600"/>
            <a:ext cx="3474720"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a:t>REGISTRAR'S  REPORT</a:t>
            </a:r>
            <a:endParaRPr/>
          </a:p>
        </p:txBody>
      </p:sp>
      <p:sp>
        <p:nvSpPr>
          <p:cNvPr id="286" name="Google Shape;286;p22"/>
          <p:cNvSpPr txBox="1">
            <a:spLocks noGrp="1"/>
          </p:cNvSpPr>
          <p:nvPr>
            <p:ph type="body" idx="1"/>
          </p:nvPr>
        </p:nvSpPr>
        <p:spPr>
          <a:xfrm>
            <a:off x="350687" y="211015"/>
            <a:ext cx="6126480" cy="5486400"/>
          </a:xfrm>
          <a:prstGeom prst="rect">
            <a:avLst/>
          </a:prstGeom>
          <a:noFill/>
          <a:ln>
            <a:noFill/>
          </a:ln>
        </p:spPr>
        <p:txBody>
          <a:bodyPr spcFirstLastPara="1" wrap="square" lIns="91425" tIns="45700" rIns="91425" bIns="45700" anchor="t" anchorCtr="0">
            <a:normAutofit/>
          </a:bodyPr>
          <a:lstStyle/>
          <a:p>
            <a:pPr marL="45720" lvl="0" indent="0" algn="l" rtl="0">
              <a:lnSpc>
                <a:spcPct val="90000"/>
              </a:lnSpc>
              <a:spcBef>
                <a:spcPts val="0"/>
              </a:spcBef>
              <a:spcAft>
                <a:spcPts val="0"/>
              </a:spcAft>
              <a:buSzPts val="2000"/>
              <a:buNone/>
            </a:pPr>
            <a:r>
              <a:rPr lang="en-US" b="1" dirty="0"/>
              <a:t>New CRBOH ROHT Members 2018 </a:t>
            </a:r>
            <a:endParaRPr dirty="0"/>
          </a:p>
        </p:txBody>
      </p:sp>
      <p:sp>
        <p:nvSpPr>
          <p:cNvPr id="288" name="Google Shape;288;p22"/>
          <p:cNvSpPr txBox="1">
            <a:spLocks noGrp="1"/>
          </p:cNvSpPr>
          <p:nvPr>
            <p:ph type="body" idx="2"/>
          </p:nvPr>
        </p:nvSpPr>
        <p:spPr>
          <a:xfrm>
            <a:off x="8229600" y="4343400"/>
            <a:ext cx="3474720" cy="11887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endParaRPr/>
          </a:p>
        </p:txBody>
      </p:sp>
      <p:sp>
        <p:nvSpPr>
          <p:cNvPr id="289" name="Google Shape;289;p22"/>
          <p:cNvSpPr txBox="1"/>
          <p:nvPr/>
        </p:nvSpPr>
        <p:spPr>
          <a:xfrm>
            <a:off x="620844" y="1606624"/>
            <a:ext cx="6442364" cy="18466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chemeClr val="dk1"/>
                </a:solidFill>
                <a:latin typeface="Cambria"/>
                <a:ea typeface="Cambria"/>
                <a:cs typeface="Cambria"/>
                <a:sym typeface="Cambria"/>
              </a:rPr>
              <a:t>Congratulations and welcome to our newest </a:t>
            </a:r>
            <a:r>
              <a:rPr lang="en-US" sz="2400" b="1" dirty="0">
                <a:solidFill>
                  <a:schemeClr val="dk1"/>
                </a:solidFill>
                <a:latin typeface="Cambria"/>
                <a:ea typeface="Cambria"/>
                <a:cs typeface="Cambria"/>
                <a:sym typeface="Cambria"/>
              </a:rPr>
              <a:t>ROHT members </a:t>
            </a:r>
            <a:r>
              <a:rPr lang="en-US" sz="2400" dirty="0">
                <a:solidFill>
                  <a:schemeClr val="dk1"/>
                </a:solidFill>
                <a:latin typeface="Cambria"/>
                <a:ea typeface="Cambria"/>
                <a:cs typeface="Cambria"/>
                <a:sym typeface="Cambria"/>
              </a:rPr>
              <a:t>(2018):</a:t>
            </a:r>
            <a:endParaRPr sz="2400" dirty="0"/>
          </a:p>
          <a:p>
            <a:pPr marL="285750" marR="0" lvl="0" indent="-285750" algn="l" rtl="0">
              <a:spcBef>
                <a:spcPts val="0"/>
              </a:spcBef>
              <a:spcAft>
                <a:spcPts val="0"/>
              </a:spcAft>
              <a:buClr>
                <a:schemeClr val="dk1"/>
              </a:buClr>
              <a:buSzPts val="1800"/>
              <a:buFont typeface="Arial"/>
              <a:buChar char="•"/>
            </a:pPr>
            <a:r>
              <a:rPr lang="en-US" sz="2400" dirty="0">
                <a:solidFill>
                  <a:schemeClr val="dk1"/>
                </a:solidFill>
                <a:latin typeface="Cambria"/>
                <a:sym typeface="Cambria"/>
              </a:rPr>
              <a:t>Petrocelli Cordero</a:t>
            </a:r>
          </a:p>
          <a:p>
            <a:pPr marL="285750" marR="0" lvl="0" indent="-285750" algn="l" rtl="0">
              <a:spcBef>
                <a:spcPts val="0"/>
              </a:spcBef>
              <a:spcAft>
                <a:spcPts val="0"/>
              </a:spcAft>
              <a:buClr>
                <a:schemeClr val="dk1"/>
              </a:buClr>
              <a:buSzPts val="1800"/>
              <a:buFont typeface="Arial"/>
              <a:buChar char="•"/>
            </a:pPr>
            <a:r>
              <a:rPr lang="en-US" sz="2400" dirty="0">
                <a:solidFill>
                  <a:schemeClr val="dk1"/>
                </a:solidFill>
                <a:latin typeface="Cambria"/>
                <a:sym typeface="Cambria"/>
              </a:rPr>
              <a:t>Adam Stokowski</a:t>
            </a:r>
            <a:endParaRPr sz="2400" dirty="0"/>
          </a:p>
          <a:p>
            <a:pPr marL="0" marR="0" lvl="0" indent="0" algn="l" rtl="0">
              <a:spcBef>
                <a:spcPts val="0"/>
              </a:spcBef>
              <a:spcAft>
                <a:spcPts val="0"/>
              </a:spcAft>
              <a:buNone/>
            </a:pPr>
            <a:endParaRPr sz="1800" dirty="0">
              <a:solidFill>
                <a:schemeClr val="dk1"/>
              </a:solidFill>
              <a:latin typeface="Cambria"/>
              <a:ea typeface="Cambria"/>
              <a:cs typeface="Cambria"/>
              <a:sym typeface="Cambria"/>
            </a:endParaRPr>
          </a:p>
        </p:txBody>
      </p:sp>
      <p:pic>
        <p:nvPicPr>
          <p:cNvPr id="290" name="Google Shape;290;p22"/>
          <p:cNvPicPr preferRelativeResize="0"/>
          <p:nvPr/>
        </p:nvPicPr>
        <p:blipFill rotWithShape="1">
          <a:blip r:embed="rId3">
            <a:alphaModFix/>
          </a:blip>
          <a:srcRect/>
          <a:stretch/>
        </p:blipFill>
        <p:spPr>
          <a:xfrm>
            <a:off x="1505831" y="3622306"/>
            <a:ext cx="4070350" cy="1828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5" name="Google Shape;295;p23"/>
          <p:cNvPicPr preferRelativeResize="0"/>
          <p:nvPr/>
        </p:nvPicPr>
        <p:blipFill rotWithShape="1">
          <a:blip r:embed="rId3">
            <a:alphaModFix/>
          </a:blip>
          <a:srcRect/>
          <a:stretch/>
        </p:blipFill>
        <p:spPr>
          <a:xfrm>
            <a:off x="0" y="6350"/>
            <a:ext cx="9144000" cy="6851650"/>
          </a:xfrm>
          <a:prstGeom prst="rect">
            <a:avLst/>
          </a:prstGeom>
          <a:noFill/>
          <a:ln>
            <a:noFill/>
          </a:ln>
        </p:spPr>
      </p:pic>
      <p:sp>
        <p:nvSpPr>
          <p:cNvPr id="296" name="Google Shape;296;p23"/>
          <p:cNvSpPr txBox="1"/>
          <p:nvPr/>
        </p:nvSpPr>
        <p:spPr>
          <a:xfrm>
            <a:off x="9415549" y="2139364"/>
            <a:ext cx="2776451" cy="18466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a:solidFill>
                  <a:schemeClr val="dk1"/>
                </a:solidFill>
                <a:latin typeface="Cambria"/>
                <a:ea typeface="Cambria"/>
                <a:cs typeface="Cambria"/>
                <a:sym typeface="Cambria"/>
              </a:rPr>
              <a:t>ROH 2018</a:t>
            </a:r>
            <a:endParaRPr dirty="0"/>
          </a:p>
          <a:p>
            <a:pPr marL="0" marR="0" lvl="0" indent="0" algn="l" rtl="0">
              <a:spcBef>
                <a:spcPts val="0"/>
              </a:spcBef>
              <a:spcAft>
                <a:spcPts val="0"/>
              </a:spcAft>
              <a:buNone/>
            </a:pPr>
            <a:endParaRPr sz="1800" dirty="0">
              <a:solidFill>
                <a:schemeClr val="dk1"/>
              </a:solidFill>
              <a:latin typeface="Cambria"/>
              <a:ea typeface="Cambria"/>
              <a:cs typeface="Cambria"/>
              <a:sym typeface="Cambria"/>
            </a:endParaRPr>
          </a:p>
          <a:p>
            <a:pPr marL="0" marR="0" lvl="0" indent="0" algn="l" rtl="0">
              <a:spcBef>
                <a:spcPts val="0"/>
              </a:spcBef>
              <a:spcAft>
                <a:spcPts val="0"/>
              </a:spcAft>
              <a:buNone/>
            </a:pPr>
            <a:r>
              <a:rPr lang="en-US" sz="1800" dirty="0">
                <a:solidFill>
                  <a:schemeClr val="dk1"/>
                </a:solidFill>
                <a:latin typeface="Cambria"/>
                <a:ea typeface="Cambria"/>
                <a:cs typeface="Cambria"/>
                <a:sym typeface="Cambria"/>
              </a:rPr>
              <a:t>Total: 280</a:t>
            </a:r>
            <a:endParaRPr dirty="0"/>
          </a:p>
          <a:p>
            <a:pPr marL="0" marR="0" lvl="0" indent="0" algn="l" rtl="0">
              <a:spcBef>
                <a:spcPts val="0"/>
              </a:spcBef>
              <a:spcAft>
                <a:spcPts val="0"/>
              </a:spcAft>
              <a:buNone/>
            </a:pPr>
            <a:r>
              <a:rPr lang="en-US" sz="1800" dirty="0">
                <a:solidFill>
                  <a:schemeClr val="dk1"/>
                </a:solidFill>
                <a:latin typeface="Cambria"/>
                <a:ea typeface="Cambria"/>
                <a:cs typeface="Cambria"/>
                <a:sym typeface="Cambria"/>
              </a:rPr>
              <a:t>Retired in 2018: 15</a:t>
            </a:r>
            <a:endParaRPr dirty="0"/>
          </a:p>
          <a:p>
            <a:pPr marL="0" marR="0" lvl="0" indent="0" algn="l" rtl="0">
              <a:spcBef>
                <a:spcPts val="0"/>
              </a:spcBef>
              <a:spcAft>
                <a:spcPts val="0"/>
              </a:spcAft>
              <a:buNone/>
            </a:pPr>
            <a:endParaRPr sz="1800" dirty="0">
              <a:solidFill>
                <a:schemeClr val="dk1"/>
              </a:solidFill>
              <a:latin typeface="Cambria"/>
              <a:ea typeface="Cambria"/>
              <a:cs typeface="Cambria"/>
              <a:sym typeface="Cambria"/>
            </a:endParaRPr>
          </a:p>
          <a:p>
            <a:pPr marL="0" marR="0" lvl="0" indent="0" algn="l" rtl="0">
              <a:spcBef>
                <a:spcPts val="0"/>
              </a:spcBef>
              <a:spcAft>
                <a:spcPts val="0"/>
              </a:spcAft>
              <a:buNone/>
            </a:pPr>
            <a:r>
              <a:rPr lang="en-US" sz="1800" dirty="0">
                <a:solidFill>
                  <a:schemeClr val="dk1"/>
                </a:solidFill>
                <a:latin typeface="Cambria"/>
                <a:ea typeface="Cambria"/>
                <a:cs typeface="Cambria"/>
                <a:sym typeface="Cambria"/>
              </a:rPr>
              <a:t>International: 25</a:t>
            </a:r>
            <a:endParaRPr dirty="0"/>
          </a:p>
        </p:txBody>
      </p:sp>
      <p:sp>
        <p:nvSpPr>
          <p:cNvPr id="297" name="Google Shape;297;p23"/>
          <p:cNvSpPr txBox="1"/>
          <p:nvPr/>
        </p:nvSpPr>
        <p:spPr>
          <a:xfrm>
            <a:off x="609600" y="4038600"/>
            <a:ext cx="685800" cy="457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dirty="0">
                <a:solidFill>
                  <a:schemeClr val="dk2"/>
                </a:solidFill>
                <a:latin typeface="Arial"/>
                <a:ea typeface="Arial"/>
                <a:cs typeface="Arial"/>
                <a:sym typeface="Arial"/>
              </a:rPr>
              <a:t>28</a:t>
            </a:r>
            <a:endParaRPr dirty="0"/>
          </a:p>
        </p:txBody>
      </p:sp>
      <p:sp>
        <p:nvSpPr>
          <p:cNvPr id="298" name="Google Shape;298;p23"/>
          <p:cNvSpPr txBox="1"/>
          <p:nvPr/>
        </p:nvSpPr>
        <p:spPr>
          <a:xfrm>
            <a:off x="1676400" y="4343400"/>
            <a:ext cx="685800"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dirty="0">
                <a:solidFill>
                  <a:schemeClr val="dk2"/>
                </a:solidFill>
                <a:latin typeface="Arial"/>
                <a:ea typeface="Arial"/>
                <a:cs typeface="Arial"/>
                <a:sym typeface="Arial"/>
              </a:rPr>
              <a:t>51</a:t>
            </a:r>
            <a:endParaRPr dirty="0"/>
          </a:p>
        </p:txBody>
      </p:sp>
      <p:sp>
        <p:nvSpPr>
          <p:cNvPr id="299" name="Google Shape;299;p23"/>
          <p:cNvSpPr txBox="1"/>
          <p:nvPr/>
        </p:nvSpPr>
        <p:spPr>
          <a:xfrm>
            <a:off x="2514600" y="4648200"/>
            <a:ext cx="5334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a:solidFill>
                  <a:schemeClr val="dk2"/>
                </a:solidFill>
                <a:latin typeface="Arial"/>
                <a:ea typeface="Arial"/>
                <a:cs typeface="Arial"/>
                <a:sym typeface="Arial"/>
              </a:rPr>
              <a:t>3</a:t>
            </a:r>
            <a:endParaRPr/>
          </a:p>
        </p:txBody>
      </p:sp>
      <p:sp>
        <p:nvSpPr>
          <p:cNvPr id="300" name="Google Shape;300;p23"/>
          <p:cNvSpPr txBox="1"/>
          <p:nvPr/>
        </p:nvSpPr>
        <p:spPr>
          <a:xfrm>
            <a:off x="5070763" y="5285509"/>
            <a:ext cx="914400" cy="457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dirty="0">
                <a:solidFill>
                  <a:schemeClr val="dk2"/>
                </a:solidFill>
                <a:latin typeface="Arial"/>
                <a:ea typeface="Arial"/>
                <a:cs typeface="Arial"/>
                <a:sym typeface="Arial"/>
              </a:rPr>
              <a:t>119</a:t>
            </a:r>
            <a:endParaRPr dirty="0"/>
          </a:p>
        </p:txBody>
      </p:sp>
      <p:sp>
        <p:nvSpPr>
          <p:cNvPr id="301" name="Google Shape;301;p23"/>
          <p:cNvSpPr txBox="1"/>
          <p:nvPr/>
        </p:nvSpPr>
        <p:spPr>
          <a:xfrm>
            <a:off x="6172200" y="4800600"/>
            <a:ext cx="685800" cy="457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dirty="0">
                <a:solidFill>
                  <a:schemeClr val="dk2"/>
                </a:solidFill>
                <a:latin typeface="Arial"/>
                <a:ea typeface="Arial"/>
                <a:cs typeface="Arial"/>
                <a:sym typeface="Arial"/>
              </a:rPr>
              <a:t>26</a:t>
            </a:r>
            <a:endParaRPr dirty="0"/>
          </a:p>
        </p:txBody>
      </p:sp>
      <p:sp>
        <p:nvSpPr>
          <p:cNvPr id="302" name="Google Shape;302;p23"/>
          <p:cNvSpPr txBox="1"/>
          <p:nvPr/>
        </p:nvSpPr>
        <p:spPr>
          <a:xfrm>
            <a:off x="7467600" y="5105400"/>
            <a:ext cx="3810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a:solidFill>
                  <a:schemeClr val="dk2"/>
                </a:solidFill>
                <a:latin typeface="Arial"/>
                <a:ea typeface="Arial"/>
                <a:cs typeface="Arial"/>
                <a:sym typeface="Arial"/>
              </a:rPr>
              <a:t>4</a:t>
            </a:r>
            <a:endParaRPr/>
          </a:p>
        </p:txBody>
      </p:sp>
      <p:sp>
        <p:nvSpPr>
          <p:cNvPr id="303" name="Google Shape;303;p23"/>
          <p:cNvSpPr txBox="1"/>
          <p:nvPr/>
        </p:nvSpPr>
        <p:spPr>
          <a:xfrm>
            <a:off x="3733800" y="4457396"/>
            <a:ext cx="3810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a:solidFill>
                  <a:schemeClr val="dk2"/>
                </a:solidFill>
                <a:latin typeface="Arial"/>
                <a:ea typeface="Arial"/>
                <a:cs typeface="Arial"/>
                <a:sym typeface="Arial"/>
              </a:rPr>
              <a:t>8</a:t>
            </a:r>
            <a:endParaRPr/>
          </a:p>
        </p:txBody>
      </p:sp>
      <p:sp>
        <p:nvSpPr>
          <p:cNvPr id="304" name="Google Shape;304;p23"/>
          <p:cNvSpPr txBox="1"/>
          <p:nvPr/>
        </p:nvSpPr>
        <p:spPr>
          <a:xfrm>
            <a:off x="7924800" y="5257800"/>
            <a:ext cx="685800"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dirty="0">
                <a:solidFill>
                  <a:schemeClr val="dk2"/>
                </a:solidFill>
                <a:latin typeface="Arial"/>
                <a:ea typeface="Arial"/>
                <a:cs typeface="Arial"/>
                <a:sym typeface="Arial"/>
              </a:rPr>
              <a:t>11</a:t>
            </a:r>
            <a:endParaRPr dirty="0"/>
          </a:p>
        </p:txBody>
      </p:sp>
      <p:sp>
        <p:nvSpPr>
          <p:cNvPr id="305" name="Google Shape;305;p23"/>
          <p:cNvSpPr txBox="1"/>
          <p:nvPr/>
        </p:nvSpPr>
        <p:spPr>
          <a:xfrm>
            <a:off x="8432800" y="4219575"/>
            <a:ext cx="3810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a:solidFill>
                  <a:schemeClr val="dk2"/>
                </a:solidFill>
                <a:latin typeface="Arial"/>
                <a:ea typeface="Arial"/>
                <a:cs typeface="Arial"/>
                <a:sym typeface="Arial"/>
              </a:rPr>
              <a:t>4</a:t>
            </a:r>
            <a:endParaRPr/>
          </a:p>
        </p:txBody>
      </p:sp>
      <p:pic>
        <p:nvPicPr>
          <p:cNvPr id="306" name="Google Shape;306;p23"/>
          <p:cNvPicPr preferRelativeResize="0"/>
          <p:nvPr/>
        </p:nvPicPr>
        <p:blipFill rotWithShape="1">
          <a:blip r:embed="rId4">
            <a:alphaModFix/>
          </a:blip>
          <a:srcRect/>
          <a:stretch/>
        </p:blipFill>
        <p:spPr>
          <a:xfrm>
            <a:off x="10142961" y="0"/>
            <a:ext cx="1841259" cy="1811215"/>
          </a:xfrm>
          <a:prstGeom prst="ellipse">
            <a:avLst/>
          </a:prstGeom>
          <a:noFill/>
          <a:ln>
            <a:noFill/>
          </a:ln>
        </p:spPr>
      </p:pic>
      <p:sp>
        <p:nvSpPr>
          <p:cNvPr id="307" name="Google Shape;307;p23"/>
          <p:cNvSpPr txBox="1"/>
          <p:nvPr/>
        </p:nvSpPr>
        <p:spPr>
          <a:xfrm>
            <a:off x="7848600" y="4681538"/>
            <a:ext cx="3810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dirty="0">
                <a:solidFill>
                  <a:schemeClr val="dk2"/>
                </a:solidFill>
                <a:latin typeface="Arial"/>
                <a:ea typeface="Arial"/>
                <a:cs typeface="Arial"/>
                <a:sym typeface="Arial"/>
              </a:rPr>
              <a:t>1</a:t>
            </a:r>
            <a:endParaRPr dirty="0"/>
          </a:p>
        </p:txBody>
      </p:sp>
      <p:sp>
        <p:nvSpPr>
          <p:cNvPr id="15" name="Google Shape;307;p23">
            <a:extLst>
              <a:ext uri="{FF2B5EF4-FFF2-40B4-BE49-F238E27FC236}">
                <a16:creationId xmlns:a16="http://schemas.microsoft.com/office/drawing/2014/main" id="{96A37F7F-D9D1-4832-BE09-EE2BB96419BA}"/>
              </a:ext>
            </a:extLst>
          </p:cNvPr>
          <p:cNvSpPr txBox="1"/>
          <p:nvPr/>
        </p:nvSpPr>
        <p:spPr>
          <a:xfrm>
            <a:off x="2865967" y="3198018"/>
            <a:ext cx="3810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400"/>
              <a:buFont typeface="Noto Sans Symbols"/>
              <a:buNone/>
            </a:pPr>
            <a:r>
              <a:rPr lang="en-US" sz="2400" dirty="0">
                <a:solidFill>
                  <a:schemeClr val="dk2"/>
                </a:solidFill>
                <a:latin typeface="Arial"/>
                <a:ea typeface="Arial"/>
                <a:cs typeface="Arial"/>
                <a:sym typeface="Arial"/>
              </a:rPr>
              <a:t>1</a:t>
            </a:r>
            <a:endParaRPr dirty="0"/>
          </a:p>
        </p:txBody>
      </p:sp>
      <p:pic>
        <p:nvPicPr>
          <p:cNvPr id="16" name="Picture 16" descr="iohalogo">
            <a:extLst>
              <a:ext uri="{FF2B5EF4-FFF2-40B4-BE49-F238E27FC236}">
                <a16:creationId xmlns:a16="http://schemas.microsoft.com/office/drawing/2014/main" id="{1DE5BD6E-833E-44CC-AEFF-1B4E07884F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0" y="5285510"/>
            <a:ext cx="2958346" cy="1496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26"/>
          <p:cNvSpPr txBox="1">
            <a:spLocks noGrp="1"/>
          </p:cNvSpPr>
          <p:nvPr>
            <p:ph type="title"/>
          </p:nvPr>
        </p:nvSpPr>
        <p:spPr>
          <a:xfrm>
            <a:off x="1295400" y="381000"/>
            <a:ext cx="9601200" cy="1143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a:t>REGISTRAR’S REPORT</a:t>
            </a:r>
            <a:br>
              <a:rPr lang="en-US"/>
            </a:br>
            <a:r>
              <a:rPr lang="en-US"/>
              <a:t>NEW ROH MEMBERS</a:t>
            </a:r>
            <a:endParaRPr/>
          </a:p>
        </p:txBody>
      </p:sp>
      <p:sp>
        <p:nvSpPr>
          <p:cNvPr id="329" name="Google Shape;329;p26"/>
          <p:cNvSpPr txBox="1">
            <a:spLocks noGrp="1"/>
          </p:cNvSpPr>
          <p:nvPr>
            <p:ph type="body" idx="1"/>
          </p:nvPr>
        </p:nvSpPr>
        <p:spPr>
          <a:xfrm>
            <a:off x="1295400" y="1828800"/>
            <a:ext cx="4727448" cy="6413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000"/>
              <a:buNone/>
            </a:pPr>
            <a:r>
              <a:rPr lang="en-US"/>
              <a:t>WRITTEN ROH	</a:t>
            </a:r>
            <a:endParaRPr/>
          </a:p>
        </p:txBody>
      </p:sp>
      <p:sp>
        <p:nvSpPr>
          <p:cNvPr id="330" name="Google Shape;330;p26"/>
          <p:cNvSpPr txBox="1">
            <a:spLocks noGrp="1"/>
          </p:cNvSpPr>
          <p:nvPr>
            <p:ph type="body" idx="2"/>
          </p:nvPr>
        </p:nvSpPr>
        <p:spPr>
          <a:xfrm>
            <a:off x="1295400" y="2470151"/>
            <a:ext cx="4727448" cy="3473450"/>
          </a:xfrm>
          <a:prstGeom prst="rect">
            <a:avLst/>
          </a:prstGeom>
          <a:noFill/>
          <a:ln>
            <a:noFill/>
          </a:ln>
        </p:spPr>
        <p:txBody>
          <a:bodyPr spcFirstLastPara="1" wrap="square" lIns="91425" tIns="45700" rIns="91425" bIns="45700" anchor="t" anchorCtr="0">
            <a:normAutofit/>
          </a:bodyPr>
          <a:lstStyle/>
          <a:p>
            <a:pPr marL="515620" indent="-342900">
              <a:spcBef>
                <a:spcPts val="0"/>
              </a:spcBef>
            </a:pPr>
            <a:r>
              <a:rPr lang="en-CA" dirty="0"/>
              <a:t>Victoria </a:t>
            </a:r>
            <a:r>
              <a:rPr lang="en-CA" dirty="0" err="1"/>
              <a:t>Arrandale</a:t>
            </a:r>
            <a:endParaRPr lang="en-CA" dirty="0"/>
          </a:p>
          <a:p>
            <a:pPr marL="515620" indent="-342900">
              <a:spcBef>
                <a:spcPts val="0"/>
              </a:spcBef>
            </a:pPr>
            <a:r>
              <a:rPr lang="en-US" altLang="en-US" dirty="0"/>
              <a:t>Robbie </a:t>
            </a:r>
            <a:r>
              <a:rPr lang="en-US" altLang="en-US" dirty="0" err="1"/>
              <a:t>Carrozza</a:t>
            </a:r>
            <a:endParaRPr lang="en-US" altLang="en-US" dirty="0"/>
          </a:p>
          <a:p>
            <a:pPr marL="515620" indent="-342900">
              <a:spcBef>
                <a:spcPts val="0"/>
              </a:spcBef>
            </a:pPr>
            <a:r>
              <a:rPr lang="en-US" altLang="en-US" dirty="0"/>
              <a:t>Jennifer Francis</a:t>
            </a:r>
          </a:p>
          <a:p>
            <a:pPr marL="515620" indent="-342900">
              <a:spcBef>
                <a:spcPts val="0"/>
              </a:spcBef>
            </a:pPr>
            <a:r>
              <a:rPr lang="en-US" altLang="en-US" dirty="0" err="1"/>
              <a:t>Kelleigh</a:t>
            </a:r>
            <a:r>
              <a:rPr lang="en-US" altLang="en-US" dirty="0"/>
              <a:t> Grant</a:t>
            </a:r>
          </a:p>
          <a:p>
            <a:pPr marL="515620" indent="-342900">
              <a:spcBef>
                <a:spcPts val="0"/>
              </a:spcBef>
            </a:pPr>
            <a:r>
              <a:rPr lang="en-US" altLang="en-US" dirty="0"/>
              <a:t>Sian Jones</a:t>
            </a:r>
          </a:p>
          <a:p>
            <a:pPr marL="515620" indent="-342900">
              <a:spcBef>
                <a:spcPts val="0"/>
              </a:spcBef>
            </a:pPr>
            <a:r>
              <a:rPr lang="en-US" altLang="en-US" dirty="0"/>
              <a:t>John </a:t>
            </a:r>
            <a:r>
              <a:rPr lang="en-US" altLang="en-US" dirty="0" err="1"/>
              <a:t>Kocjan</a:t>
            </a:r>
            <a:endParaRPr lang="en-US" altLang="en-US" dirty="0"/>
          </a:p>
          <a:p>
            <a:pPr marL="515620" indent="-342900">
              <a:spcBef>
                <a:spcPts val="0"/>
              </a:spcBef>
            </a:pPr>
            <a:r>
              <a:rPr lang="en-US" altLang="en-US" dirty="0"/>
              <a:t>Kia Lidster</a:t>
            </a:r>
          </a:p>
          <a:p>
            <a:pPr marL="515620" indent="-342900">
              <a:spcBef>
                <a:spcPts val="0"/>
              </a:spcBef>
            </a:pPr>
            <a:r>
              <a:rPr lang="en-US" altLang="en-US" dirty="0"/>
              <a:t>Sameer Roy</a:t>
            </a:r>
          </a:p>
          <a:p>
            <a:pPr marL="274320" lvl="0" indent="-101600" algn="l" rtl="0">
              <a:lnSpc>
                <a:spcPct val="90000"/>
              </a:lnSpc>
              <a:spcBef>
                <a:spcPts val="0"/>
              </a:spcBef>
              <a:spcAft>
                <a:spcPts val="0"/>
              </a:spcAft>
              <a:buSzPts val="2000"/>
              <a:buNone/>
            </a:pPr>
            <a:endParaRPr dirty="0"/>
          </a:p>
        </p:txBody>
      </p:sp>
      <p:sp>
        <p:nvSpPr>
          <p:cNvPr id="331" name="Google Shape;331;p26"/>
          <p:cNvSpPr txBox="1">
            <a:spLocks noGrp="1"/>
          </p:cNvSpPr>
          <p:nvPr>
            <p:ph type="body" idx="3"/>
          </p:nvPr>
        </p:nvSpPr>
        <p:spPr>
          <a:xfrm>
            <a:off x="6167628" y="1828800"/>
            <a:ext cx="4727448" cy="6413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000"/>
              <a:buNone/>
            </a:pPr>
            <a:r>
              <a:rPr lang="en-US"/>
              <a:t>NAR ROH</a:t>
            </a:r>
            <a:endParaRPr/>
          </a:p>
        </p:txBody>
      </p:sp>
      <p:sp>
        <p:nvSpPr>
          <p:cNvPr id="332" name="Google Shape;332;p26"/>
          <p:cNvSpPr txBox="1">
            <a:spLocks noGrp="1"/>
          </p:cNvSpPr>
          <p:nvPr>
            <p:ph type="body" idx="4"/>
          </p:nvPr>
        </p:nvSpPr>
        <p:spPr>
          <a:xfrm>
            <a:off x="6169152" y="2470151"/>
            <a:ext cx="4727448" cy="3473450"/>
          </a:xfrm>
          <a:prstGeom prst="rect">
            <a:avLst/>
          </a:prstGeom>
          <a:noFill/>
          <a:ln>
            <a:noFill/>
          </a:ln>
        </p:spPr>
        <p:txBody>
          <a:bodyPr spcFirstLastPara="1" wrap="square" lIns="91425" tIns="45700" rIns="91425" bIns="45700" anchor="t" anchorCtr="0">
            <a:normAutofit/>
          </a:bodyPr>
          <a:lstStyle/>
          <a:p>
            <a:pPr marL="515620" indent="-342900">
              <a:spcBef>
                <a:spcPts val="0"/>
              </a:spcBef>
            </a:pPr>
            <a:r>
              <a:rPr lang="en-US" altLang="en-US" dirty="0"/>
              <a:t>Ryan Campbell</a:t>
            </a:r>
          </a:p>
          <a:p>
            <a:pPr marL="515620" indent="-342900">
              <a:spcBef>
                <a:spcPts val="0"/>
              </a:spcBef>
            </a:pPr>
            <a:r>
              <a:rPr lang="en-US" altLang="en-US" dirty="0"/>
              <a:t>James Crichton</a:t>
            </a:r>
          </a:p>
          <a:p>
            <a:pPr marL="515620" indent="-342900">
              <a:spcBef>
                <a:spcPts val="0"/>
              </a:spcBef>
            </a:pPr>
            <a:r>
              <a:rPr lang="en-US" altLang="en-US" dirty="0"/>
              <a:t>Jason Dent</a:t>
            </a:r>
          </a:p>
          <a:p>
            <a:pPr marL="515620" indent="-342900">
              <a:spcBef>
                <a:spcPts val="0"/>
              </a:spcBef>
            </a:pPr>
            <a:r>
              <a:rPr lang="en-US" altLang="en-US" dirty="0"/>
              <a:t>Kelly MacRitchie</a:t>
            </a:r>
          </a:p>
          <a:p>
            <a:pPr marL="515620" indent="-342900">
              <a:spcBef>
                <a:spcPts val="0"/>
              </a:spcBef>
            </a:pPr>
            <a:r>
              <a:rPr lang="en-US" altLang="en-US" dirty="0"/>
              <a:t>Jonathan </a:t>
            </a:r>
            <a:r>
              <a:rPr lang="en-US" altLang="en-US" dirty="0" err="1"/>
              <a:t>Truefitt</a:t>
            </a:r>
            <a:endParaRPr lang="en-US" altLang="en-US" dirty="0"/>
          </a:p>
          <a:p>
            <a:pPr marL="515620" indent="-342900">
              <a:spcBef>
                <a:spcPts val="0"/>
              </a:spcBef>
            </a:pPr>
            <a:r>
              <a:rPr lang="en-US" altLang="en-US" dirty="0"/>
              <a:t>Robert </a:t>
            </a:r>
            <a:r>
              <a:rPr lang="en-US" altLang="en-US" dirty="0" err="1"/>
              <a:t>Vitek</a:t>
            </a:r>
            <a:endParaRPr lang="en-US" altLang="en-US" dirty="0"/>
          </a:p>
          <a:p>
            <a:pPr marL="515620" indent="-342900">
              <a:spcBef>
                <a:spcPts val="0"/>
              </a:spcBef>
            </a:pPr>
            <a:endParaRPr dirty="0"/>
          </a:p>
        </p:txBody>
      </p:sp>
      <p:pic>
        <p:nvPicPr>
          <p:cNvPr id="333" name="Google Shape;333;p26"/>
          <p:cNvPicPr preferRelativeResize="0"/>
          <p:nvPr/>
        </p:nvPicPr>
        <p:blipFill rotWithShape="1">
          <a:blip r:embed="rId3">
            <a:alphaModFix/>
          </a:blip>
          <a:srcRect/>
          <a:stretch/>
        </p:blipFill>
        <p:spPr>
          <a:xfrm>
            <a:off x="6825488" y="168276"/>
            <a:ext cx="4070350" cy="1828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29"/>
          <p:cNvSpPr txBox="1">
            <a:spLocks noGrp="1"/>
          </p:cNvSpPr>
          <p:nvPr>
            <p:ph type="ctrTitle"/>
          </p:nvPr>
        </p:nvSpPr>
        <p:spPr>
          <a:xfrm>
            <a:off x="1066800" y="2606040"/>
            <a:ext cx="10058400" cy="2743200"/>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6800"/>
              <a:buFont typeface="Cambria"/>
              <a:buNone/>
            </a:pPr>
            <a:r>
              <a:rPr lang="en-US"/>
              <a:t>COMMITTEE REPORTS</a:t>
            </a:r>
            <a:endParaRPr/>
          </a:p>
        </p:txBody>
      </p:sp>
      <p:sp>
        <p:nvSpPr>
          <p:cNvPr id="352" name="Google Shape;352;p29"/>
          <p:cNvSpPr txBox="1">
            <a:spLocks noGrp="1"/>
          </p:cNvSpPr>
          <p:nvPr>
            <p:ph type="subTitle" idx="1"/>
          </p:nvPr>
        </p:nvSpPr>
        <p:spPr>
          <a:xfrm>
            <a:off x="1066800" y="5360437"/>
            <a:ext cx="10058400" cy="36576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000"/>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30"/>
          <p:cNvSpPr txBox="1">
            <a:spLocks noGrp="1"/>
          </p:cNvSpPr>
          <p:nvPr>
            <p:ph type="ctrTitle"/>
          </p:nvPr>
        </p:nvSpPr>
        <p:spPr>
          <a:xfrm>
            <a:off x="1066800" y="2606040"/>
            <a:ext cx="10058400" cy="2743200"/>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6800"/>
              <a:buFont typeface="Cambria"/>
              <a:buNone/>
            </a:pPr>
            <a:r>
              <a:rPr lang="en-US"/>
              <a:t>EXTERNAL AFFAIRS REPORT	</a:t>
            </a:r>
            <a:endParaRPr/>
          </a:p>
        </p:txBody>
      </p:sp>
      <p:sp>
        <p:nvSpPr>
          <p:cNvPr id="358" name="Google Shape;358;p30"/>
          <p:cNvSpPr txBox="1">
            <a:spLocks noGrp="1"/>
          </p:cNvSpPr>
          <p:nvPr>
            <p:ph type="subTitle" idx="1"/>
          </p:nvPr>
        </p:nvSpPr>
        <p:spPr>
          <a:xfrm>
            <a:off x="1066800" y="5360437"/>
            <a:ext cx="10058400" cy="36576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000"/>
              <a:buNone/>
            </a:pPr>
            <a:r>
              <a:rPr lang="en-US" dirty="0"/>
              <a:t>RENE LEBLANC &amp; MICHELE KUTZ</a:t>
            </a:r>
            <a:endParaRPr dirty="0"/>
          </a:p>
        </p:txBody>
      </p:sp>
      <p:pic>
        <p:nvPicPr>
          <p:cNvPr id="359" name="Google Shape;359;p30"/>
          <p:cNvPicPr preferRelativeResize="0"/>
          <p:nvPr/>
        </p:nvPicPr>
        <p:blipFill rotWithShape="1">
          <a:blip r:embed="rId3">
            <a:alphaModFix/>
          </a:blip>
          <a:srcRect/>
          <a:stretch/>
        </p:blipFill>
        <p:spPr>
          <a:xfrm>
            <a:off x="10142961" y="0"/>
            <a:ext cx="1841259" cy="1811215"/>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31"/>
          <p:cNvSpPr txBox="1">
            <a:spLocks noGrp="1"/>
          </p:cNvSpPr>
          <p:nvPr>
            <p:ph type="title"/>
          </p:nvPr>
        </p:nvSpPr>
        <p:spPr>
          <a:xfrm>
            <a:off x="1295400" y="381000"/>
            <a:ext cx="9601200" cy="1143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a:t>EXTERNAL AFFAIRS</a:t>
            </a:r>
            <a:endParaRPr/>
          </a:p>
        </p:txBody>
      </p:sp>
      <p:sp>
        <p:nvSpPr>
          <p:cNvPr id="365" name="Google Shape;365;p31"/>
          <p:cNvSpPr txBox="1">
            <a:spLocks noGrp="1"/>
          </p:cNvSpPr>
          <p:nvPr>
            <p:ph type="body" idx="1"/>
          </p:nvPr>
        </p:nvSpPr>
        <p:spPr>
          <a:xfrm>
            <a:off x="1295400" y="1828800"/>
            <a:ext cx="9601200" cy="4114800"/>
          </a:xfrm>
          <a:prstGeom prst="rect">
            <a:avLst/>
          </a:prstGeom>
          <a:noFill/>
          <a:ln>
            <a:noFill/>
          </a:ln>
        </p:spPr>
        <p:txBody>
          <a:bodyPr spcFirstLastPara="1" wrap="square" lIns="91425" tIns="45700" rIns="91425" bIns="45700" anchor="t" anchorCtr="0">
            <a:normAutofit/>
          </a:bodyPr>
          <a:lstStyle/>
          <a:p>
            <a:pPr marL="274320" lvl="0" indent="-228600" algn="l" rtl="0">
              <a:lnSpc>
                <a:spcPct val="80000"/>
              </a:lnSpc>
              <a:spcBef>
                <a:spcPts val="0"/>
              </a:spcBef>
              <a:spcAft>
                <a:spcPts val="0"/>
              </a:spcAft>
              <a:buSzPts val="1942"/>
              <a:buChar char="•"/>
            </a:pPr>
            <a:r>
              <a:rPr lang="en-US" sz="1942"/>
              <a:t>CRBOH involved with IOHA </a:t>
            </a:r>
            <a:endParaRPr/>
          </a:p>
          <a:p>
            <a:pPr marL="274320" lvl="0" indent="-228600" algn="l" rtl="0">
              <a:lnSpc>
                <a:spcPct val="80000"/>
              </a:lnSpc>
              <a:spcBef>
                <a:spcPts val="1800"/>
              </a:spcBef>
              <a:spcAft>
                <a:spcPts val="0"/>
              </a:spcAft>
              <a:buSzPts val="1942"/>
              <a:buChar char="•"/>
            </a:pPr>
            <a:r>
              <a:rPr lang="en-US" sz="1942"/>
              <a:t>International Occupational Hygiene Association(R. Leblanc chair of IOHA Communication Committee)</a:t>
            </a:r>
            <a:endParaRPr/>
          </a:p>
          <a:p>
            <a:pPr marL="594360" lvl="1" indent="-228600" algn="l" rtl="0">
              <a:lnSpc>
                <a:spcPct val="80000"/>
              </a:lnSpc>
              <a:spcBef>
                <a:spcPts val="1000"/>
              </a:spcBef>
              <a:spcAft>
                <a:spcPts val="0"/>
              </a:spcAft>
              <a:buSzPts val="1757"/>
              <a:buChar char="•"/>
            </a:pPr>
            <a:r>
              <a:rPr lang="en-US" sz="1757"/>
              <a:t>Modification of IOHA website</a:t>
            </a:r>
            <a:endParaRPr sz="1757"/>
          </a:p>
          <a:p>
            <a:pPr marL="594360" lvl="1" indent="-228600" algn="l" rtl="0">
              <a:lnSpc>
                <a:spcPct val="80000"/>
              </a:lnSpc>
              <a:spcBef>
                <a:spcPts val="1000"/>
              </a:spcBef>
              <a:spcAft>
                <a:spcPts val="0"/>
              </a:spcAft>
              <a:buSzPts val="1942"/>
              <a:buChar char="•"/>
            </a:pPr>
            <a:r>
              <a:rPr lang="en-US" sz="1942"/>
              <a:t>Discussion with ICOH executives and increased partnership between our two association</a:t>
            </a:r>
            <a:endParaRPr/>
          </a:p>
          <a:p>
            <a:pPr marL="594360" lvl="1" indent="-228600" algn="l" rtl="0">
              <a:lnSpc>
                <a:spcPct val="80000"/>
              </a:lnSpc>
              <a:spcBef>
                <a:spcPts val="1000"/>
              </a:spcBef>
              <a:spcAft>
                <a:spcPts val="0"/>
              </a:spcAft>
              <a:buSzPts val="1942"/>
              <a:buChar char="•"/>
            </a:pPr>
            <a:r>
              <a:rPr lang="en-US" sz="1942"/>
              <a:t>Joint Statement Tuberculosis/Silicosis</a:t>
            </a:r>
            <a:endParaRPr sz="1942"/>
          </a:p>
          <a:p>
            <a:pPr marL="274320" lvl="0" indent="-228600" algn="l" rtl="0">
              <a:lnSpc>
                <a:spcPct val="80000"/>
              </a:lnSpc>
              <a:spcBef>
                <a:spcPts val="1800"/>
              </a:spcBef>
              <a:spcAft>
                <a:spcPts val="0"/>
              </a:spcAft>
              <a:buSzPts val="1942"/>
              <a:buChar char="•"/>
            </a:pPr>
            <a:r>
              <a:rPr lang="en-US" sz="1942"/>
              <a:t>Presentation of ROH/ROHT at AQHSST conference</a:t>
            </a:r>
            <a:endParaRPr sz="1942"/>
          </a:p>
          <a:p>
            <a:pPr marL="274320" lvl="0" indent="-228600" algn="l" rtl="0">
              <a:lnSpc>
                <a:spcPct val="80000"/>
              </a:lnSpc>
              <a:spcBef>
                <a:spcPts val="1800"/>
              </a:spcBef>
              <a:spcAft>
                <a:spcPts val="0"/>
              </a:spcAft>
              <a:buSzPts val="1942"/>
              <a:buChar char="•"/>
            </a:pPr>
            <a:r>
              <a:rPr lang="en-US" sz="1942"/>
              <a:t>Presence at AIHcE in Philadelphia. RL member of AIHAs Governmental Affair and International Relation committee</a:t>
            </a:r>
            <a:endParaRPr sz="1942"/>
          </a:p>
          <a:p>
            <a:pPr marL="274320" lvl="0" indent="-228600" algn="l" rtl="0">
              <a:lnSpc>
                <a:spcPct val="80000"/>
              </a:lnSpc>
              <a:spcBef>
                <a:spcPts val="1800"/>
              </a:spcBef>
              <a:spcAft>
                <a:spcPts val="0"/>
              </a:spcAft>
              <a:buSzPts val="1942"/>
              <a:buChar char="•"/>
            </a:pPr>
            <a:r>
              <a:rPr lang="en-US" sz="1942"/>
              <a:t>Met with CSSE – Quebec Section in June 2018</a:t>
            </a:r>
            <a:endParaRPr/>
          </a:p>
          <a:p>
            <a:pPr marL="274320" lvl="0" indent="-111125" algn="l" rtl="0">
              <a:lnSpc>
                <a:spcPct val="80000"/>
              </a:lnSpc>
              <a:spcBef>
                <a:spcPts val="1800"/>
              </a:spcBef>
              <a:spcAft>
                <a:spcPts val="0"/>
              </a:spcAft>
              <a:buSzPts val="1850"/>
              <a:buNone/>
            </a:pPr>
            <a:endParaRPr sz="185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31"/>
          <p:cNvSpPr txBox="1">
            <a:spLocks noGrp="1"/>
          </p:cNvSpPr>
          <p:nvPr>
            <p:ph type="title"/>
          </p:nvPr>
        </p:nvSpPr>
        <p:spPr>
          <a:xfrm>
            <a:off x="1295400" y="381000"/>
            <a:ext cx="9601200" cy="1143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a:t>EXTERNAL AFFAIRS</a:t>
            </a:r>
            <a:endParaRPr/>
          </a:p>
        </p:txBody>
      </p:sp>
      <p:sp>
        <p:nvSpPr>
          <p:cNvPr id="365" name="Google Shape;365;p31"/>
          <p:cNvSpPr txBox="1">
            <a:spLocks noGrp="1"/>
          </p:cNvSpPr>
          <p:nvPr>
            <p:ph type="body" idx="1"/>
          </p:nvPr>
        </p:nvSpPr>
        <p:spPr>
          <a:xfrm>
            <a:off x="1295400" y="1623060"/>
            <a:ext cx="9601200" cy="4320540"/>
          </a:xfrm>
          <a:prstGeom prst="rect">
            <a:avLst/>
          </a:prstGeom>
          <a:noFill/>
          <a:ln>
            <a:noFill/>
          </a:ln>
        </p:spPr>
        <p:txBody>
          <a:bodyPr spcFirstLastPara="1" wrap="square" lIns="91425" tIns="45700" rIns="91425" bIns="45700" anchor="t" anchorCtr="0">
            <a:normAutofit/>
          </a:bodyPr>
          <a:lstStyle/>
          <a:p>
            <a:pPr marL="45720" lvl="0" indent="0" algn="ctr">
              <a:lnSpc>
                <a:spcPct val="80000"/>
              </a:lnSpc>
              <a:spcBef>
                <a:spcPts val="0"/>
              </a:spcBef>
              <a:buSzPts val="1942"/>
              <a:buNone/>
            </a:pPr>
            <a:r>
              <a:rPr lang="en-US" sz="1942" dirty="0"/>
              <a:t>The Alberta Society of Health and Safety Professionals (ASHSP) aims to</a:t>
            </a:r>
          </a:p>
          <a:p>
            <a:pPr marL="45720" lvl="0" indent="0" algn="ctr">
              <a:lnSpc>
                <a:spcPct val="80000"/>
              </a:lnSpc>
              <a:spcBef>
                <a:spcPts val="0"/>
              </a:spcBef>
              <a:buSzPts val="1942"/>
              <a:buNone/>
            </a:pPr>
            <a:r>
              <a:rPr lang="en-US" sz="1942" dirty="0"/>
              <a:t> </a:t>
            </a:r>
            <a:r>
              <a:rPr lang="en-US" sz="1800" dirty="0"/>
              <a:t>transform the practice of occupational health and safety into a profession that is fully recognized and protected under Alberta provincial law to protect Albertans.</a:t>
            </a:r>
          </a:p>
          <a:p>
            <a:pPr marL="45720" lvl="0" indent="0" algn="ctr">
              <a:lnSpc>
                <a:spcPct val="80000"/>
              </a:lnSpc>
              <a:spcBef>
                <a:spcPts val="0"/>
              </a:spcBef>
              <a:buSzPts val="1942"/>
              <a:buNone/>
            </a:pPr>
            <a:endParaRPr lang="en-US" sz="1800" dirty="0"/>
          </a:p>
          <a:p>
            <a:pPr marL="45720" lvl="0" indent="0" algn="ctr">
              <a:lnSpc>
                <a:spcPct val="80000"/>
              </a:lnSpc>
              <a:spcBef>
                <a:spcPts val="0"/>
              </a:spcBef>
              <a:buSzPts val="1942"/>
              <a:buNone/>
            </a:pPr>
            <a:endParaRPr lang="en-US" sz="1942" dirty="0"/>
          </a:p>
          <a:p>
            <a:pPr marL="274320" lvl="0" indent="-228600" algn="l" rtl="0">
              <a:lnSpc>
                <a:spcPct val="80000"/>
              </a:lnSpc>
              <a:spcBef>
                <a:spcPts val="0"/>
              </a:spcBef>
              <a:spcAft>
                <a:spcPts val="0"/>
              </a:spcAft>
              <a:buSzPts val="1942"/>
              <a:buChar char="•"/>
            </a:pPr>
            <a:endParaRPr lang="en-US" sz="1942" dirty="0"/>
          </a:p>
          <a:p>
            <a:pPr marL="274320" lvl="0" indent="-228600" algn="l" rtl="0">
              <a:lnSpc>
                <a:spcPct val="80000"/>
              </a:lnSpc>
              <a:spcBef>
                <a:spcPts val="0"/>
              </a:spcBef>
              <a:spcAft>
                <a:spcPts val="0"/>
              </a:spcAft>
              <a:buSzPts val="1942"/>
              <a:buChar char="•"/>
            </a:pPr>
            <a:endParaRPr lang="en-US" sz="1942" dirty="0"/>
          </a:p>
          <a:p>
            <a:pPr marL="274320" lvl="0" indent="-228600" algn="l" rtl="0">
              <a:lnSpc>
                <a:spcPct val="80000"/>
              </a:lnSpc>
              <a:spcBef>
                <a:spcPts val="0"/>
              </a:spcBef>
              <a:spcAft>
                <a:spcPts val="0"/>
              </a:spcAft>
              <a:buSzPts val="1942"/>
              <a:buChar char="•"/>
            </a:pPr>
            <a:endParaRPr lang="en-US" sz="1942" dirty="0"/>
          </a:p>
          <a:p>
            <a:pPr marL="274320" lvl="0" indent="-228600" algn="l" rtl="0">
              <a:lnSpc>
                <a:spcPct val="80000"/>
              </a:lnSpc>
              <a:spcBef>
                <a:spcPts val="0"/>
              </a:spcBef>
              <a:spcAft>
                <a:spcPts val="0"/>
              </a:spcAft>
              <a:buSzPts val="1942"/>
              <a:buChar char="•"/>
            </a:pPr>
            <a:endParaRPr lang="en-US" sz="1942" dirty="0"/>
          </a:p>
          <a:p>
            <a:pPr marL="274320" lvl="0" indent="-228600" algn="l" rtl="0">
              <a:lnSpc>
                <a:spcPct val="80000"/>
              </a:lnSpc>
              <a:spcBef>
                <a:spcPts val="0"/>
              </a:spcBef>
              <a:spcAft>
                <a:spcPts val="0"/>
              </a:spcAft>
              <a:buSzPts val="1942"/>
              <a:buChar char="•"/>
            </a:pPr>
            <a:endParaRPr lang="en-US" sz="1942" dirty="0"/>
          </a:p>
          <a:p>
            <a:pPr marL="274320" lvl="0" indent="-228600" algn="l" rtl="0">
              <a:lnSpc>
                <a:spcPct val="80000"/>
              </a:lnSpc>
              <a:spcBef>
                <a:spcPts val="0"/>
              </a:spcBef>
              <a:spcAft>
                <a:spcPts val="0"/>
              </a:spcAft>
              <a:buSzPts val="1942"/>
              <a:buChar char="•"/>
            </a:pPr>
            <a:endParaRPr lang="en-US" sz="1942" dirty="0"/>
          </a:p>
          <a:p>
            <a:pPr marL="274320" lvl="0" indent="-228600" algn="l" rtl="0">
              <a:lnSpc>
                <a:spcPct val="80000"/>
              </a:lnSpc>
              <a:spcBef>
                <a:spcPts val="0"/>
              </a:spcBef>
              <a:spcAft>
                <a:spcPts val="0"/>
              </a:spcAft>
              <a:buSzPts val="1942"/>
              <a:buChar char="•"/>
            </a:pPr>
            <a:r>
              <a:rPr lang="en-US" sz="1942" dirty="0"/>
              <a:t>CRBOH has two board members on the Executive Board of the Alberta Society of Health and Safety Professionals (ASHSP);</a:t>
            </a:r>
          </a:p>
          <a:p>
            <a:pPr marL="274320" lvl="0" indent="-228600" algn="l" rtl="0">
              <a:lnSpc>
                <a:spcPct val="80000"/>
              </a:lnSpc>
              <a:spcBef>
                <a:spcPts val="0"/>
              </a:spcBef>
              <a:spcAft>
                <a:spcPts val="0"/>
              </a:spcAft>
              <a:buSzPts val="1942"/>
              <a:buChar char="•"/>
            </a:pPr>
            <a:endParaRPr lang="en-US" sz="1942" dirty="0"/>
          </a:p>
          <a:p>
            <a:pPr marL="274320" lvl="0" indent="-228600" algn="l" rtl="0">
              <a:lnSpc>
                <a:spcPct val="80000"/>
              </a:lnSpc>
              <a:spcBef>
                <a:spcPts val="0"/>
              </a:spcBef>
              <a:spcAft>
                <a:spcPts val="0"/>
              </a:spcAft>
              <a:buSzPts val="1942"/>
              <a:buChar char="•"/>
            </a:pPr>
            <a:r>
              <a:rPr lang="en-US" sz="1942" dirty="0"/>
              <a:t>Shamini Samuel was recently re-elected for a second term at the 2019 ASHSP Annual General Meeting (AGM) in April;</a:t>
            </a:r>
          </a:p>
          <a:p>
            <a:pPr marL="274320" lvl="0" indent="-228600" algn="l" rtl="0">
              <a:lnSpc>
                <a:spcPct val="80000"/>
              </a:lnSpc>
              <a:spcBef>
                <a:spcPts val="0"/>
              </a:spcBef>
              <a:spcAft>
                <a:spcPts val="0"/>
              </a:spcAft>
              <a:buSzPts val="1942"/>
              <a:buChar char="•"/>
            </a:pPr>
            <a:endParaRPr lang="en-US" sz="1942" dirty="0"/>
          </a:p>
          <a:p>
            <a:pPr marL="274320" lvl="0" indent="-228600">
              <a:lnSpc>
                <a:spcPct val="80000"/>
              </a:lnSpc>
              <a:spcBef>
                <a:spcPts val="0"/>
              </a:spcBef>
              <a:buSzPts val="1942"/>
            </a:pPr>
            <a:r>
              <a:rPr lang="en-US" sz="1942" dirty="0"/>
              <a:t>Michele Kutz was </a:t>
            </a:r>
            <a:r>
              <a:rPr lang="en-US" sz="1800" dirty="0"/>
              <a:t>recently re-appointed for a second term at the 2019 ASHSP AGM in April;</a:t>
            </a:r>
          </a:p>
          <a:p>
            <a:pPr marL="274320" lvl="0" indent="-228600">
              <a:lnSpc>
                <a:spcPct val="80000"/>
              </a:lnSpc>
              <a:spcBef>
                <a:spcPts val="0"/>
              </a:spcBef>
              <a:buSzPts val="1942"/>
            </a:pPr>
            <a:endParaRPr sz="1850" dirty="0"/>
          </a:p>
        </p:txBody>
      </p:sp>
      <p:pic>
        <p:nvPicPr>
          <p:cNvPr id="2" name="Picture 1">
            <a:extLst>
              <a:ext uri="{FF2B5EF4-FFF2-40B4-BE49-F238E27FC236}">
                <a16:creationId xmlns:a16="http://schemas.microsoft.com/office/drawing/2014/main" id="{5BD39ECC-80AC-4FFA-B44D-4D49CDA244BB}"/>
              </a:ext>
            </a:extLst>
          </p:cNvPr>
          <p:cNvPicPr>
            <a:picLocks noChangeAspect="1"/>
          </p:cNvPicPr>
          <p:nvPr/>
        </p:nvPicPr>
        <p:blipFill>
          <a:blip r:embed="rId3"/>
          <a:stretch>
            <a:fillRect/>
          </a:stretch>
        </p:blipFill>
        <p:spPr>
          <a:xfrm>
            <a:off x="5178746" y="2581274"/>
            <a:ext cx="1185531" cy="146494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92423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3"/>
          <p:cNvSpPr txBox="1">
            <a:spLocks noGrp="1"/>
          </p:cNvSpPr>
          <p:nvPr>
            <p:ph type="title"/>
          </p:nvPr>
        </p:nvSpPr>
        <p:spPr>
          <a:xfrm>
            <a:off x="1295400" y="0"/>
            <a:ext cx="9601200" cy="1143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dirty="0"/>
              <a:t>APPROVAL OF AGENDA &amp; 2018 MINUTES</a:t>
            </a:r>
            <a:endParaRPr dirty="0"/>
          </a:p>
        </p:txBody>
      </p:sp>
      <p:sp>
        <p:nvSpPr>
          <p:cNvPr id="106" name="Google Shape;106;p3"/>
          <p:cNvSpPr txBox="1">
            <a:spLocks noGrp="1"/>
          </p:cNvSpPr>
          <p:nvPr>
            <p:ph type="body" idx="1"/>
          </p:nvPr>
        </p:nvSpPr>
        <p:spPr>
          <a:xfrm>
            <a:off x="1295400" y="1828800"/>
            <a:ext cx="9601200" cy="4114800"/>
          </a:xfrm>
          <a:prstGeom prst="rect">
            <a:avLst/>
          </a:prstGeom>
          <a:noFill/>
          <a:ln>
            <a:noFill/>
          </a:ln>
        </p:spPr>
        <p:txBody>
          <a:bodyPr spcFirstLastPara="1" wrap="square" lIns="91425" tIns="45700" rIns="91425" bIns="45700" anchor="t" anchorCtr="0">
            <a:normAutofit/>
          </a:bodyPr>
          <a:lstStyle/>
          <a:p>
            <a:pPr marL="274320" lvl="0" indent="-228600" algn="l" rtl="0">
              <a:lnSpc>
                <a:spcPct val="90000"/>
              </a:lnSpc>
              <a:spcBef>
                <a:spcPts val="0"/>
              </a:spcBef>
              <a:spcAft>
                <a:spcPts val="0"/>
              </a:spcAft>
              <a:buSzPts val="3200"/>
              <a:buChar char="•"/>
            </a:pPr>
            <a:r>
              <a:rPr lang="en-US" sz="3200" dirty="0"/>
              <a:t>Motion to approve 2018 minutes</a:t>
            </a:r>
            <a:endParaRPr dirty="0"/>
          </a:p>
          <a:p>
            <a:pPr marL="594360" lvl="1" indent="-228600" algn="l" rtl="0">
              <a:lnSpc>
                <a:spcPct val="90000"/>
              </a:lnSpc>
              <a:spcBef>
                <a:spcPts val="1000"/>
              </a:spcBef>
              <a:spcAft>
                <a:spcPts val="0"/>
              </a:spcAft>
              <a:buSzPts val="3200"/>
              <a:buChar char="•"/>
            </a:pPr>
            <a:r>
              <a:rPr lang="en-US" sz="3200" dirty="0"/>
              <a:t>Second	</a:t>
            </a:r>
            <a:endParaRPr dirty="0"/>
          </a:p>
          <a:p>
            <a:pPr marL="274320" lvl="0" indent="-228600" algn="l" rtl="0">
              <a:lnSpc>
                <a:spcPct val="90000"/>
              </a:lnSpc>
              <a:spcBef>
                <a:spcPts val="1800"/>
              </a:spcBef>
              <a:spcAft>
                <a:spcPts val="0"/>
              </a:spcAft>
              <a:buSzPts val="3200"/>
              <a:buChar char="•"/>
            </a:pPr>
            <a:r>
              <a:rPr lang="en-US" sz="3200" dirty="0"/>
              <a:t>Motion to Approve 2019 Agenda</a:t>
            </a:r>
            <a:endParaRPr dirty="0"/>
          </a:p>
          <a:p>
            <a:pPr marL="594360" lvl="1" indent="-228600" algn="l" rtl="0">
              <a:lnSpc>
                <a:spcPct val="90000"/>
              </a:lnSpc>
              <a:spcBef>
                <a:spcPts val="1000"/>
              </a:spcBef>
              <a:spcAft>
                <a:spcPts val="0"/>
              </a:spcAft>
              <a:buSzPts val="3200"/>
              <a:buChar char="•"/>
            </a:pPr>
            <a:r>
              <a:rPr lang="en-US" sz="3200" dirty="0"/>
              <a:t>Second </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31"/>
          <p:cNvSpPr txBox="1">
            <a:spLocks noGrp="1"/>
          </p:cNvSpPr>
          <p:nvPr>
            <p:ph type="title"/>
          </p:nvPr>
        </p:nvSpPr>
        <p:spPr>
          <a:xfrm>
            <a:off x="1295400" y="381000"/>
            <a:ext cx="9601200" cy="1143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a:t>EXTERNAL AFFAIRS</a:t>
            </a:r>
            <a:endParaRPr/>
          </a:p>
        </p:txBody>
      </p:sp>
      <p:sp>
        <p:nvSpPr>
          <p:cNvPr id="365" name="Google Shape;365;p31"/>
          <p:cNvSpPr txBox="1">
            <a:spLocks noGrp="1"/>
          </p:cNvSpPr>
          <p:nvPr>
            <p:ph type="body" idx="1"/>
          </p:nvPr>
        </p:nvSpPr>
        <p:spPr>
          <a:xfrm>
            <a:off x="1295400" y="1623060"/>
            <a:ext cx="9601200" cy="4320540"/>
          </a:xfrm>
          <a:prstGeom prst="rect">
            <a:avLst/>
          </a:prstGeom>
          <a:noFill/>
          <a:ln>
            <a:noFill/>
          </a:ln>
        </p:spPr>
        <p:txBody>
          <a:bodyPr spcFirstLastPara="1" wrap="square" lIns="91425" tIns="45700" rIns="91425" bIns="45700" anchor="t" anchorCtr="0">
            <a:normAutofit/>
          </a:bodyPr>
          <a:lstStyle/>
          <a:p>
            <a:pPr marL="274320" lvl="0" indent="-228600" algn="l" rtl="0">
              <a:lnSpc>
                <a:spcPct val="80000"/>
              </a:lnSpc>
              <a:spcBef>
                <a:spcPts val="0"/>
              </a:spcBef>
              <a:spcAft>
                <a:spcPts val="0"/>
              </a:spcAft>
              <a:buSzPts val="1942"/>
              <a:buChar char="•"/>
            </a:pPr>
            <a:r>
              <a:rPr lang="en-US" sz="1942" dirty="0"/>
              <a:t>CRBOH supports the ASHSP initiative because competent occupational hygiene professionals play an essential role in reducing occupational disease in the workplace.</a:t>
            </a:r>
          </a:p>
          <a:p>
            <a:pPr marL="274320" lvl="0" indent="-228600" algn="l" rtl="0">
              <a:lnSpc>
                <a:spcPct val="80000"/>
              </a:lnSpc>
              <a:spcBef>
                <a:spcPts val="0"/>
              </a:spcBef>
              <a:spcAft>
                <a:spcPts val="0"/>
              </a:spcAft>
              <a:buSzPts val="1942"/>
              <a:buChar char="•"/>
            </a:pPr>
            <a:endParaRPr lang="en-US" sz="1942" dirty="0"/>
          </a:p>
          <a:p>
            <a:pPr marL="274320" lvl="0" indent="-228600" algn="l" rtl="0">
              <a:lnSpc>
                <a:spcPct val="80000"/>
              </a:lnSpc>
              <a:spcBef>
                <a:spcPts val="0"/>
              </a:spcBef>
              <a:spcAft>
                <a:spcPts val="0"/>
              </a:spcAft>
              <a:buSzPts val="1942"/>
              <a:buChar char="•"/>
            </a:pPr>
            <a:r>
              <a:rPr lang="en-US" sz="1942" dirty="0"/>
              <a:t>We believe a vigorous system of professional practice protection and title protection with well-defined and defensible skill sets administered by an organization (ASHSP) is what is needed to reduce occupational disease - the leading cause of fatalities in Alberta.</a:t>
            </a:r>
          </a:p>
          <a:p>
            <a:pPr marL="274320" lvl="0" indent="-228600">
              <a:lnSpc>
                <a:spcPct val="80000"/>
              </a:lnSpc>
              <a:spcBef>
                <a:spcPts val="0"/>
              </a:spcBef>
              <a:buSzPts val="1942"/>
            </a:pPr>
            <a:endParaRPr sz="1850" dirty="0"/>
          </a:p>
        </p:txBody>
      </p:sp>
      <p:pic>
        <p:nvPicPr>
          <p:cNvPr id="2" name="Picture 1">
            <a:extLst>
              <a:ext uri="{FF2B5EF4-FFF2-40B4-BE49-F238E27FC236}">
                <a16:creationId xmlns:a16="http://schemas.microsoft.com/office/drawing/2014/main" id="{5BD39ECC-80AC-4FFA-B44D-4D49CDA244BB}"/>
              </a:ext>
            </a:extLst>
          </p:cNvPr>
          <p:cNvPicPr>
            <a:picLocks noChangeAspect="1"/>
          </p:cNvPicPr>
          <p:nvPr/>
        </p:nvPicPr>
        <p:blipFill>
          <a:blip r:embed="rId3"/>
          <a:stretch>
            <a:fillRect/>
          </a:stretch>
        </p:blipFill>
        <p:spPr>
          <a:xfrm>
            <a:off x="5177408" y="3496091"/>
            <a:ext cx="1479986" cy="1828800"/>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D3F1D179-1B20-4EE1-BCA3-19136D2579A9}"/>
              </a:ext>
            </a:extLst>
          </p:cNvPr>
          <p:cNvSpPr txBox="1"/>
          <p:nvPr/>
        </p:nvSpPr>
        <p:spPr>
          <a:xfrm>
            <a:off x="4998720" y="5507771"/>
            <a:ext cx="1837362" cy="307777"/>
          </a:xfrm>
          <a:prstGeom prst="rect">
            <a:avLst/>
          </a:prstGeom>
          <a:noFill/>
        </p:spPr>
        <p:txBody>
          <a:bodyPr wrap="none" rtlCol="0">
            <a:spAutoFit/>
          </a:bodyPr>
          <a:lstStyle/>
          <a:p>
            <a:r>
              <a:rPr lang="en-US" dirty="0">
                <a:hlinkClick r:id="rId4"/>
              </a:rPr>
              <a:t>http://www.ashsp.ca/</a:t>
            </a:r>
            <a:endParaRPr lang="en-US" dirty="0"/>
          </a:p>
        </p:txBody>
      </p:sp>
    </p:spTree>
    <p:extLst>
      <p:ext uri="{BB962C8B-B14F-4D97-AF65-F5344CB8AC3E}">
        <p14:creationId xmlns:p14="http://schemas.microsoft.com/office/powerpoint/2010/main" val="13277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32"/>
          <p:cNvSpPr txBox="1">
            <a:spLocks noGrp="1"/>
          </p:cNvSpPr>
          <p:nvPr>
            <p:ph type="ctrTitle"/>
          </p:nvPr>
        </p:nvSpPr>
        <p:spPr>
          <a:xfrm>
            <a:off x="1066800" y="2606040"/>
            <a:ext cx="10058400" cy="2743200"/>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6800"/>
              <a:buFont typeface="Cambria"/>
              <a:buNone/>
            </a:pPr>
            <a:r>
              <a:rPr lang="en-US" dirty="0"/>
              <a:t>COMMUNICATIONS COMMITTEE REPORT	</a:t>
            </a:r>
            <a:endParaRPr dirty="0"/>
          </a:p>
        </p:txBody>
      </p:sp>
      <p:sp>
        <p:nvSpPr>
          <p:cNvPr id="371" name="Google Shape;371;p32"/>
          <p:cNvSpPr txBox="1">
            <a:spLocks noGrp="1"/>
          </p:cNvSpPr>
          <p:nvPr>
            <p:ph type="subTitle" idx="1"/>
          </p:nvPr>
        </p:nvSpPr>
        <p:spPr>
          <a:xfrm>
            <a:off x="1066800" y="5360437"/>
            <a:ext cx="10058400" cy="36576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000"/>
              <a:buNone/>
            </a:pPr>
            <a:r>
              <a:rPr lang="en-US" dirty="0"/>
              <a:t>MICHELLE KUTZ &amp; SARAH </a:t>
            </a:r>
            <a:r>
              <a:rPr lang="en-US" dirty="0" err="1"/>
              <a:t>McCURDY</a:t>
            </a:r>
            <a:endParaRPr dirty="0"/>
          </a:p>
        </p:txBody>
      </p:sp>
      <p:pic>
        <p:nvPicPr>
          <p:cNvPr id="372" name="Google Shape;372;p32"/>
          <p:cNvPicPr preferRelativeResize="0"/>
          <p:nvPr/>
        </p:nvPicPr>
        <p:blipFill rotWithShape="1">
          <a:blip r:embed="rId3">
            <a:alphaModFix/>
          </a:blip>
          <a:srcRect/>
          <a:stretch/>
        </p:blipFill>
        <p:spPr>
          <a:xfrm>
            <a:off x="10142961" y="0"/>
            <a:ext cx="1841259" cy="1811215"/>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34"/>
          <p:cNvSpPr txBox="1">
            <a:spLocks noGrp="1"/>
          </p:cNvSpPr>
          <p:nvPr>
            <p:ph type="title"/>
          </p:nvPr>
        </p:nvSpPr>
        <p:spPr>
          <a:xfrm>
            <a:off x="1295400" y="381000"/>
            <a:ext cx="9601200" cy="1143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dirty="0"/>
              <a:t>COMMUNICATIONS REPORT</a:t>
            </a:r>
            <a:endParaRPr dirty="0"/>
          </a:p>
        </p:txBody>
      </p:sp>
      <p:sp>
        <p:nvSpPr>
          <p:cNvPr id="391" name="Google Shape;391;p34"/>
          <p:cNvSpPr txBox="1">
            <a:spLocks noGrp="1"/>
          </p:cNvSpPr>
          <p:nvPr>
            <p:ph type="body" idx="1"/>
          </p:nvPr>
        </p:nvSpPr>
        <p:spPr>
          <a:xfrm>
            <a:off x="1295400" y="1828800"/>
            <a:ext cx="9601200" cy="4114800"/>
          </a:xfrm>
          <a:prstGeom prst="rect">
            <a:avLst/>
          </a:prstGeom>
          <a:noFill/>
          <a:ln>
            <a:noFill/>
          </a:ln>
        </p:spPr>
        <p:txBody>
          <a:bodyPr spcFirstLastPara="1" wrap="square" lIns="91425" tIns="45700" rIns="91425" bIns="45700" anchor="t" anchorCtr="0">
            <a:normAutofit/>
          </a:bodyPr>
          <a:lstStyle/>
          <a:p>
            <a:pPr marL="274320" lvl="0" indent="-228600" algn="l" rtl="0">
              <a:lnSpc>
                <a:spcPct val="100000"/>
              </a:lnSpc>
              <a:spcBef>
                <a:spcPts val="0"/>
              </a:spcBef>
              <a:spcAft>
                <a:spcPts val="0"/>
              </a:spcAft>
              <a:buSzPts val="1800"/>
              <a:buChar char="•"/>
            </a:pPr>
            <a:r>
              <a:rPr lang="en-US" sz="1800" dirty="0"/>
              <a:t>New website and membership database (Wild Apricot)</a:t>
            </a:r>
            <a:endParaRPr dirty="0"/>
          </a:p>
          <a:p>
            <a:pPr marL="594360" lvl="1" indent="-228600" algn="l" rtl="0">
              <a:lnSpc>
                <a:spcPct val="100000"/>
              </a:lnSpc>
              <a:spcBef>
                <a:spcPts val="1000"/>
              </a:spcBef>
              <a:spcAft>
                <a:spcPts val="0"/>
              </a:spcAft>
              <a:buSzPts val="1800"/>
              <a:buChar char="•"/>
            </a:pPr>
            <a:r>
              <a:rPr lang="en-US" dirty="0">
                <a:solidFill>
                  <a:schemeClr val="dk2"/>
                </a:solidFill>
              </a:rPr>
              <a:t>Automation</a:t>
            </a:r>
            <a:endParaRPr dirty="0"/>
          </a:p>
          <a:p>
            <a:pPr marL="594360" lvl="1" indent="-228600" algn="l" rtl="0">
              <a:lnSpc>
                <a:spcPct val="100000"/>
              </a:lnSpc>
              <a:spcBef>
                <a:spcPts val="1000"/>
              </a:spcBef>
              <a:spcAft>
                <a:spcPts val="0"/>
              </a:spcAft>
              <a:buSzPts val="1800"/>
              <a:buChar char="•"/>
            </a:pPr>
            <a:r>
              <a:rPr lang="en-US" dirty="0">
                <a:solidFill>
                  <a:schemeClr val="dk2"/>
                </a:solidFill>
              </a:rPr>
              <a:t>Consolidate communication with membership database</a:t>
            </a:r>
            <a:endParaRPr dirty="0"/>
          </a:p>
          <a:p>
            <a:pPr marL="594360" lvl="1" indent="-228600" algn="l" rtl="0">
              <a:lnSpc>
                <a:spcPct val="100000"/>
              </a:lnSpc>
              <a:spcBef>
                <a:spcPts val="1000"/>
              </a:spcBef>
              <a:spcAft>
                <a:spcPts val="0"/>
              </a:spcAft>
              <a:buSzPts val="1800"/>
              <a:buChar char="•"/>
            </a:pPr>
            <a:r>
              <a:rPr lang="en-US" dirty="0">
                <a:solidFill>
                  <a:schemeClr val="dk2"/>
                </a:solidFill>
              </a:rPr>
              <a:t>Eliminate duplication</a:t>
            </a:r>
            <a:endParaRPr dirty="0"/>
          </a:p>
          <a:p>
            <a:pPr marL="0" lvl="0" indent="0" algn="l" rtl="0">
              <a:lnSpc>
                <a:spcPct val="100000"/>
              </a:lnSpc>
              <a:spcBef>
                <a:spcPts val="0"/>
              </a:spcBef>
              <a:spcAft>
                <a:spcPts val="0"/>
              </a:spcAft>
              <a:buSzPts val="1800"/>
              <a:buNone/>
            </a:pPr>
            <a:endParaRPr sz="1800" dirty="0"/>
          </a:p>
          <a:p>
            <a:pPr marL="457200" lvl="0" indent="-228600" algn="l" rtl="0">
              <a:lnSpc>
                <a:spcPct val="100000"/>
              </a:lnSpc>
              <a:spcBef>
                <a:spcPts val="0"/>
              </a:spcBef>
              <a:spcAft>
                <a:spcPts val="0"/>
              </a:spcAft>
              <a:buSzPts val="1680"/>
              <a:buChar char="•"/>
            </a:pPr>
            <a:r>
              <a:rPr lang="en-US" sz="1800" dirty="0"/>
              <a:t>Key milestones</a:t>
            </a:r>
            <a:endParaRPr dirty="0"/>
          </a:p>
          <a:p>
            <a:pPr marL="777240" lvl="1" indent="-228600" algn="l" rtl="0">
              <a:lnSpc>
                <a:spcPct val="100000"/>
              </a:lnSpc>
              <a:spcBef>
                <a:spcPts val="0"/>
              </a:spcBef>
              <a:spcAft>
                <a:spcPts val="0"/>
              </a:spcAft>
              <a:buSzPts val="1680"/>
              <a:buChar char="•"/>
            </a:pPr>
            <a:r>
              <a:rPr lang="en-US" dirty="0"/>
              <a:t>New webmaster</a:t>
            </a:r>
            <a:endParaRPr dirty="0"/>
          </a:p>
          <a:p>
            <a:pPr marL="777240" lvl="1" indent="-228600" algn="l" rtl="0">
              <a:lnSpc>
                <a:spcPct val="100000"/>
              </a:lnSpc>
              <a:spcBef>
                <a:spcPts val="0"/>
              </a:spcBef>
              <a:spcAft>
                <a:spcPts val="0"/>
              </a:spcAft>
              <a:buSzPts val="1680"/>
              <a:buChar char="•"/>
            </a:pPr>
            <a:r>
              <a:rPr lang="en-US" dirty="0"/>
              <a:t>Migrate communication templates</a:t>
            </a:r>
            <a:endParaRPr dirty="0"/>
          </a:p>
          <a:p>
            <a:pPr marL="777240" lvl="1" indent="-228600" algn="l" rtl="0">
              <a:lnSpc>
                <a:spcPct val="100000"/>
              </a:lnSpc>
              <a:spcBef>
                <a:spcPts val="0"/>
              </a:spcBef>
              <a:spcAft>
                <a:spcPts val="0"/>
              </a:spcAft>
              <a:buSzPts val="1680"/>
              <a:buChar char="•"/>
            </a:pPr>
            <a:r>
              <a:rPr lang="en-US" dirty="0"/>
              <a:t>Migrate website and membership information</a:t>
            </a:r>
            <a:endParaRPr dirty="0"/>
          </a:p>
          <a:p>
            <a:pPr marL="274320" lvl="0" indent="-101600" algn="l" rtl="0">
              <a:lnSpc>
                <a:spcPct val="90000"/>
              </a:lnSpc>
              <a:spcBef>
                <a:spcPts val="1800"/>
              </a:spcBef>
              <a:spcAft>
                <a:spcPts val="0"/>
              </a:spcAft>
              <a:buSzPts val="2000"/>
              <a:buNone/>
            </a:pPr>
            <a:endParaRPr dirty="0"/>
          </a:p>
        </p:txBody>
      </p:sp>
      <p:pic>
        <p:nvPicPr>
          <p:cNvPr id="392" name="Google Shape;392;p34" descr="http://ww1.prweb.com/prfiles/2009/01/22/191252/wildapricot.jpg"/>
          <p:cNvPicPr preferRelativeResize="0"/>
          <p:nvPr/>
        </p:nvPicPr>
        <p:blipFill rotWithShape="1">
          <a:blip r:embed="rId3">
            <a:alphaModFix/>
          </a:blip>
          <a:srcRect/>
          <a:stretch/>
        </p:blipFill>
        <p:spPr>
          <a:xfrm>
            <a:off x="8810449" y="1638673"/>
            <a:ext cx="2964225" cy="1254475"/>
          </a:xfrm>
          <a:prstGeom prst="rect">
            <a:avLst/>
          </a:prstGeom>
          <a:noFill/>
          <a:ln>
            <a:noFill/>
          </a:ln>
        </p:spPr>
      </p:pic>
      <p:pic>
        <p:nvPicPr>
          <p:cNvPr id="2" name="Picture 1">
            <a:extLst>
              <a:ext uri="{FF2B5EF4-FFF2-40B4-BE49-F238E27FC236}">
                <a16:creationId xmlns:a16="http://schemas.microsoft.com/office/drawing/2014/main" id="{58D45ABD-B477-411A-8EFE-ED1ADD93D161}"/>
              </a:ext>
            </a:extLst>
          </p:cNvPr>
          <p:cNvPicPr>
            <a:picLocks noChangeAspect="1"/>
          </p:cNvPicPr>
          <p:nvPr/>
        </p:nvPicPr>
        <p:blipFill>
          <a:blip r:embed="rId4"/>
          <a:stretch>
            <a:fillRect/>
          </a:stretch>
        </p:blipFill>
        <p:spPr>
          <a:xfrm>
            <a:off x="7413234" y="3097448"/>
            <a:ext cx="3749040" cy="26684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35"/>
          <p:cNvSpPr txBox="1">
            <a:spLocks noGrp="1"/>
          </p:cNvSpPr>
          <p:nvPr>
            <p:ph type="title"/>
          </p:nvPr>
        </p:nvSpPr>
        <p:spPr>
          <a:xfrm>
            <a:off x="1295400" y="381000"/>
            <a:ext cx="9601200" cy="1143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dirty="0"/>
              <a:t>COMMUNICATIONS REPORT	</a:t>
            </a:r>
            <a:endParaRPr dirty="0"/>
          </a:p>
        </p:txBody>
      </p:sp>
      <p:sp>
        <p:nvSpPr>
          <p:cNvPr id="398" name="Google Shape;398;p35"/>
          <p:cNvSpPr txBox="1">
            <a:spLocks noGrp="1"/>
          </p:cNvSpPr>
          <p:nvPr>
            <p:ph type="body" idx="1"/>
          </p:nvPr>
        </p:nvSpPr>
        <p:spPr>
          <a:xfrm>
            <a:off x="1370214" y="1629295"/>
            <a:ext cx="9601200" cy="4114800"/>
          </a:xfrm>
          <a:prstGeom prst="rect">
            <a:avLst/>
          </a:prstGeom>
          <a:noFill/>
          <a:ln>
            <a:noFill/>
          </a:ln>
        </p:spPr>
        <p:txBody>
          <a:bodyPr spcFirstLastPara="1" wrap="square" lIns="91425" tIns="45700" rIns="91425" bIns="45700" anchor="t" anchorCtr="0">
            <a:normAutofit/>
          </a:bodyPr>
          <a:lstStyle/>
          <a:p>
            <a:pPr marL="331470" indent="-285750">
              <a:lnSpc>
                <a:spcPct val="70000"/>
              </a:lnSpc>
              <a:buSzPts val="1700"/>
            </a:pPr>
            <a:r>
              <a:rPr lang="en-US" sz="1700" dirty="0"/>
              <a:t>Use </a:t>
            </a:r>
            <a:r>
              <a:rPr lang="en-US" sz="1700" dirty="0" err="1"/>
              <a:t>Linkedin</a:t>
            </a:r>
            <a:r>
              <a:rPr lang="en-US" sz="1700" dirty="0"/>
              <a:t> to promote ROHT/ROH designation</a:t>
            </a:r>
          </a:p>
          <a:p>
            <a:pPr marL="331470" indent="-285750">
              <a:lnSpc>
                <a:spcPct val="70000"/>
              </a:lnSpc>
              <a:buSzPts val="1700"/>
            </a:pPr>
            <a:r>
              <a:rPr lang="en-US" sz="1700" dirty="0"/>
              <a:t>130 followers – LinkedIn CRBOH Company Page</a:t>
            </a:r>
          </a:p>
          <a:p>
            <a:pPr marL="331470" indent="-285750">
              <a:lnSpc>
                <a:spcPct val="70000"/>
              </a:lnSpc>
              <a:buSzPts val="1700"/>
            </a:pPr>
            <a:r>
              <a:rPr lang="en-US" sz="1700" dirty="0"/>
              <a:t>220 – LinkedIn Members on our private group</a:t>
            </a:r>
            <a:endParaRPr dirty="0"/>
          </a:p>
        </p:txBody>
      </p:sp>
      <p:pic>
        <p:nvPicPr>
          <p:cNvPr id="4" name="Google Shape;381;p33" descr="PPT8CF7.png">
            <a:extLst>
              <a:ext uri="{FF2B5EF4-FFF2-40B4-BE49-F238E27FC236}">
                <a16:creationId xmlns:a16="http://schemas.microsoft.com/office/drawing/2014/main" id="{D345F574-7E22-4085-92E2-D6646D478561}"/>
              </a:ext>
            </a:extLst>
          </p:cNvPr>
          <p:cNvPicPr preferRelativeResize="0"/>
          <p:nvPr/>
        </p:nvPicPr>
        <p:blipFill rotWithShape="1">
          <a:blip r:embed="rId3">
            <a:alphaModFix/>
          </a:blip>
          <a:srcRect/>
          <a:stretch/>
        </p:blipFill>
        <p:spPr>
          <a:xfrm>
            <a:off x="7398122" y="1189590"/>
            <a:ext cx="3423664" cy="1143000"/>
          </a:xfrm>
          <a:prstGeom prst="rect">
            <a:avLst/>
          </a:prstGeom>
          <a:noFill/>
          <a:ln>
            <a:noFill/>
          </a:ln>
        </p:spPr>
      </p:pic>
      <p:sp>
        <p:nvSpPr>
          <p:cNvPr id="3" name="Rectangle 2">
            <a:extLst>
              <a:ext uri="{FF2B5EF4-FFF2-40B4-BE49-F238E27FC236}">
                <a16:creationId xmlns:a16="http://schemas.microsoft.com/office/drawing/2014/main" id="{7D4F41B4-C6A1-4367-89A4-FCB62C17C177}"/>
              </a:ext>
            </a:extLst>
          </p:cNvPr>
          <p:cNvSpPr/>
          <p:nvPr/>
        </p:nvSpPr>
        <p:spPr>
          <a:xfrm>
            <a:off x="1686982" y="3017417"/>
            <a:ext cx="3902030" cy="338554"/>
          </a:xfrm>
          <a:prstGeom prst="rect">
            <a:avLst/>
          </a:prstGeom>
        </p:spPr>
        <p:txBody>
          <a:bodyPr wrap="none">
            <a:spAutoFit/>
          </a:bodyPr>
          <a:lstStyle/>
          <a:p>
            <a:r>
              <a:rPr lang="en-CA" sz="1600" dirty="0">
                <a:hlinkClick r:id="rId4"/>
              </a:rPr>
              <a:t>https://www.linkedin.com/company/crboh</a:t>
            </a:r>
            <a:endParaRPr lang="en-US" sz="1600" dirty="0"/>
          </a:p>
        </p:txBody>
      </p:sp>
      <p:pic>
        <p:nvPicPr>
          <p:cNvPr id="5" name="Picture 4">
            <a:extLst>
              <a:ext uri="{FF2B5EF4-FFF2-40B4-BE49-F238E27FC236}">
                <a16:creationId xmlns:a16="http://schemas.microsoft.com/office/drawing/2014/main" id="{48031C89-8211-4827-8CF9-A7124143BE30}"/>
              </a:ext>
            </a:extLst>
          </p:cNvPr>
          <p:cNvPicPr>
            <a:picLocks noChangeAspect="1"/>
          </p:cNvPicPr>
          <p:nvPr/>
        </p:nvPicPr>
        <p:blipFill>
          <a:blip r:embed="rId5"/>
          <a:stretch>
            <a:fillRect/>
          </a:stretch>
        </p:blipFill>
        <p:spPr>
          <a:xfrm>
            <a:off x="6057530" y="2538702"/>
            <a:ext cx="5855008" cy="361058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36"/>
          <p:cNvSpPr txBox="1">
            <a:spLocks noGrp="1"/>
          </p:cNvSpPr>
          <p:nvPr>
            <p:ph type="ctrTitle"/>
          </p:nvPr>
        </p:nvSpPr>
        <p:spPr>
          <a:xfrm>
            <a:off x="1066800" y="2606040"/>
            <a:ext cx="10058400" cy="2743200"/>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6800"/>
              <a:buFont typeface="Cambria"/>
              <a:buNone/>
            </a:pPr>
            <a:r>
              <a:rPr lang="en-US" dirty="0"/>
              <a:t>ROH &amp; ROHT EXAM COMMITTEE REPORTS</a:t>
            </a:r>
            <a:endParaRPr dirty="0"/>
          </a:p>
        </p:txBody>
      </p:sp>
      <p:sp>
        <p:nvSpPr>
          <p:cNvPr id="404" name="Google Shape;404;p36"/>
          <p:cNvSpPr txBox="1">
            <a:spLocks noGrp="1"/>
          </p:cNvSpPr>
          <p:nvPr>
            <p:ph type="subTitle" idx="1"/>
          </p:nvPr>
        </p:nvSpPr>
        <p:spPr>
          <a:xfrm>
            <a:off x="1066800" y="5360437"/>
            <a:ext cx="10058400" cy="365760"/>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SzPts val="1700"/>
              <a:buNone/>
            </a:pPr>
            <a:r>
              <a:rPr lang="en-US" sz="1700" dirty="0"/>
              <a:t>CHAIR: PAUL BOZEK (ROH)/DAVE JARRELL (ROHT) 	BOD LIAISON: RICHARD BLAIS/KEN KEILL</a:t>
            </a:r>
            <a:endParaRPr sz="1700" dirty="0"/>
          </a:p>
        </p:txBody>
      </p:sp>
      <p:pic>
        <p:nvPicPr>
          <p:cNvPr id="405" name="Google Shape;405;p36"/>
          <p:cNvPicPr preferRelativeResize="0"/>
          <p:nvPr/>
        </p:nvPicPr>
        <p:blipFill rotWithShape="1">
          <a:blip r:embed="rId3">
            <a:alphaModFix/>
          </a:blip>
          <a:srcRect/>
          <a:stretch/>
        </p:blipFill>
        <p:spPr>
          <a:xfrm>
            <a:off x="10142961" y="0"/>
            <a:ext cx="1841259" cy="1811215"/>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37"/>
          <p:cNvSpPr txBox="1">
            <a:spLocks noGrp="1"/>
          </p:cNvSpPr>
          <p:nvPr>
            <p:ph type="title"/>
          </p:nvPr>
        </p:nvSpPr>
        <p:spPr>
          <a:xfrm>
            <a:off x="1295400" y="381000"/>
            <a:ext cx="9601200" cy="1143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dirty="0"/>
              <a:t>ROH EXAM COMMITTEE REPORT	</a:t>
            </a:r>
            <a:endParaRPr dirty="0"/>
          </a:p>
        </p:txBody>
      </p:sp>
      <p:sp>
        <p:nvSpPr>
          <p:cNvPr id="411" name="Google Shape;411;p37"/>
          <p:cNvSpPr txBox="1">
            <a:spLocks noGrp="1"/>
          </p:cNvSpPr>
          <p:nvPr>
            <p:ph type="body" idx="1"/>
          </p:nvPr>
        </p:nvSpPr>
        <p:spPr>
          <a:xfrm>
            <a:off x="1295400" y="1828800"/>
            <a:ext cx="4727448" cy="6413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000"/>
              <a:buNone/>
            </a:pPr>
            <a:r>
              <a:rPr lang="en-US" dirty="0"/>
              <a:t>2019 COMMITTEE MEMBERS	</a:t>
            </a:r>
            <a:endParaRPr dirty="0"/>
          </a:p>
          <a:p>
            <a:pPr marL="0" lvl="0" indent="0" algn="l" rtl="0">
              <a:lnSpc>
                <a:spcPct val="90000"/>
              </a:lnSpc>
              <a:spcBef>
                <a:spcPts val="0"/>
              </a:spcBef>
              <a:spcAft>
                <a:spcPts val="0"/>
              </a:spcAft>
              <a:buSzPts val="2000"/>
              <a:buNone/>
            </a:pPr>
            <a:endParaRPr dirty="0"/>
          </a:p>
        </p:txBody>
      </p:sp>
      <p:sp>
        <p:nvSpPr>
          <p:cNvPr id="412" name="Google Shape;412;p37"/>
          <p:cNvSpPr txBox="1">
            <a:spLocks noGrp="1"/>
          </p:cNvSpPr>
          <p:nvPr>
            <p:ph type="body" idx="2"/>
          </p:nvPr>
        </p:nvSpPr>
        <p:spPr>
          <a:xfrm>
            <a:off x="1295400" y="2470151"/>
            <a:ext cx="4727448" cy="3473450"/>
          </a:xfrm>
          <a:prstGeom prst="rect">
            <a:avLst/>
          </a:prstGeom>
          <a:noFill/>
          <a:ln>
            <a:noFill/>
          </a:ln>
        </p:spPr>
        <p:txBody>
          <a:bodyPr spcFirstLastPara="1" wrap="square" lIns="91425" tIns="45700" rIns="91425" bIns="45700" anchor="t" anchorCtr="0">
            <a:normAutofit/>
          </a:bodyPr>
          <a:lstStyle/>
          <a:p>
            <a:pPr marL="274320" lvl="0" indent="-228600" algn="l" rtl="0">
              <a:lnSpc>
                <a:spcPct val="90000"/>
              </a:lnSpc>
              <a:spcBef>
                <a:spcPts val="0"/>
              </a:spcBef>
              <a:spcAft>
                <a:spcPts val="0"/>
              </a:spcAft>
              <a:buSzPts val="2000"/>
              <a:buChar char="•"/>
            </a:pPr>
            <a:r>
              <a:rPr lang="en-US" dirty="0"/>
              <a:t>Andrea Janzen</a:t>
            </a:r>
            <a:endParaRPr dirty="0"/>
          </a:p>
          <a:p>
            <a:pPr marL="274320" lvl="0" indent="-228600" algn="l" rtl="0">
              <a:lnSpc>
                <a:spcPct val="90000"/>
              </a:lnSpc>
              <a:spcBef>
                <a:spcPts val="1800"/>
              </a:spcBef>
              <a:spcAft>
                <a:spcPts val="0"/>
              </a:spcAft>
              <a:buSzPts val="2000"/>
              <a:buChar char="•"/>
            </a:pPr>
            <a:r>
              <a:rPr lang="en-US" dirty="0"/>
              <a:t>Andrea Sass-</a:t>
            </a:r>
            <a:r>
              <a:rPr lang="en-US" dirty="0" err="1"/>
              <a:t>Kortsak</a:t>
            </a:r>
            <a:endParaRPr dirty="0"/>
          </a:p>
          <a:p>
            <a:pPr marL="274320" lvl="0" indent="-228600" algn="l" rtl="0">
              <a:lnSpc>
                <a:spcPct val="90000"/>
              </a:lnSpc>
              <a:spcBef>
                <a:spcPts val="1800"/>
              </a:spcBef>
              <a:spcAft>
                <a:spcPts val="0"/>
              </a:spcAft>
              <a:buSzPts val="2000"/>
              <a:buChar char="•"/>
            </a:pPr>
            <a:r>
              <a:rPr lang="en-US" dirty="0"/>
              <a:t>Carl </a:t>
            </a:r>
            <a:r>
              <a:rPr lang="en-US" dirty="0" err="1"/>
              <a:t>Woychuk</a:t>
            </a:r>
            <a:endParaRPr dirty="0"/>
          </a:p>
          <a:p>
            <a:pPr marL="274320" lvl="0" indent="-228600" algn="l" rtl="0">
              <a:lnSpc>
                <a:spcPct val="90000"/>
              </a:lnSpc>
              <a:spcBef>
                <a:spcPts val="1800"/>
              </a:spcBef>
              <a:spcAft>
                <a:spcPts val="0"/>
              </a:spcAft>
              <a:buSzPts val="2000"/>
              <a:buChar char="•"/>
            </a:pPr>
            <a:r>
              <a:rPr lang="en-US" dirty="0"/>
              <a:t>Cindy O’Brien</a:t>
            </a:r>
            <a:endParaRPr dirty="0"/>
          </a:p>
          <a:p>
            <a:pPr marL="274320" lvl="0" indent="-228600" algn="l" rtl="0">
              <a:lnSpc>
                <a:spcPct val="90000"/>
              </a:lnSpc>
              <a:spcBef>
                <a:spcPts val="1800"/>
              </a:spcBef>
              <a:spcAft>
                <a:spcPts val="0"/>
              </a:spcAft>
              <a:buSzPts val="2000"/>
              <a:buChar char="•"/>
            </a:pPr>
            <a:r>
              <a:rPr lang="en-US" dirty="0"/>
              <a:t>Kathy </a:t>
            </a:r>
            <a:r>
              <a:rPr lang="en-US" dirty="0" err="1"/>
              <a:t>Smolynec</a:t>
            </a:r>
            <a:endParaRPr dirty="0"/>
          </a:p>
          <a:p>
            <a:pPr marL="274320" lvl="0" indent="-228600" algn="l" rtl="0">
              <a:lnSpc>
                <a:spcPct val="90000"/>
              </a:lnSpc>
              <a:spcBef>
                <a:spcPts val="1800"/>
              </a:spcBef>
              <a:spcAft>
                <a:spcPts val="0"/>
              </a:spcAft>
              <a:buSzPts val="2000"/>
              <a:buChar char="•"/>
            </a:pPr>
            <a:r>
              <a:rPr lang="en-US" dirty="0" err="1"/>
              <a:t>Sanda</a:t>
            </a:r>
            <a:r>
              <a:rPr lang="en-US" dirty="0"/>
              <a:t> </a:t>
            </a:r>
            <a:r>
              <a:rPr lang="en-US" dirty="0" err="1"/>
              <a:t>Deike</a:t>
            </a:r>
            <a:endParaRPr dirty="0"/>
          </a:p>
          <a:p>
            <a:pPr marL="274320" lvl="0" indent="-228600" algn="l" rtl="0">
              <a:lnSpc>
                <a:spcPct val="90000"/>
              </a:lnSpc>
              <a:spcBef>
                <a:spcPts val="1800"/>
              </a:spcBef>
              <a:spcAft>
                <a:spcPts val="0"/>
              </a:spcAft>
              <a:buSzPts val="2000"/>
              <a:buChar char="•"/>
            </a:pPr>
            <a:r>
              <a:rPr lang="en-US" dirty="0"/>
              <a:t>Subhash </a:t>
            </a:r>
            <a:r>
              <a:rPr lang="en-US" dirty="0" err="1"/>
              <a:t>Danekar</a:t>
            </a:r>
            <a:endParaRPr dirty="0"/>
          </a:p>
        </p:txBody>
      </p:sp>
      <p:sp>
        <p:nvSpPr>
          <p:cNvPr id="413" name="Google Shape;413;p37"/>
          <p:cNvSpPr txBox="1">
            <a:spLocks noGrp="1"/>
          </p:cNvSpPr>
          <p:nvPr>
            <p:ph type="body" idx="3"/>
          </p:nvPr>
        </p:nvSpPr>
        <p:spPr>
          <a:xfrm>
            <a:off x="6167628" y="1828800"/>
            <a:ext cx="4727448" cy="6413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000"/>
              <a:buNone/>
            </a:pPr>
            <a:r>
              <a:rPr lang="en-US"/>
              <a:t>WRITTEN EXAM LOCATIONS (MARCH 2019)</a:t>
            </a:r>
            <a:endParaRPr/>
          </a:p>
        </p:txBody>
      </p:sp>
      <p:sp>
        <p:nvSpPr>
          <p:cNvPr id="414" name="Google Shape;414;p37"/>
          <p:cNvSpPr txBox="1">
            <a:spLocks noGrp="1"/>
          </p:cNvSpPr>
          <p:nvPr>
            <p:ph type="body" idx="4"/>
          </p:nvPr>
        </p:nvSpPr>
        <p:spPr>
          <a:xfrm>
            <a:off x="6169152" y="2470151"/>
            <a:ext cx="4727448" cy="3473450"/>
          </a:xfrm>
          <a:prstGeom prst="rect">
            <a:avLst/>
          </a:prstGeom>
          <a:noFill/>
          <a:ln>
            <a:noFill/>
          </a:ln>
        </p:spPr>
        <p:txBody>
          <a:bodyPr spcFirstLastPara="1" wrap="square" lIns="91425" tIns="45700" rIns="91425" bIns="45700" anchor="t" anchorCtr="0">
            <a:normAutofit/>
          </a:bodyPr>
          <a:lstStyle/>
          <a:p>
            <a:pPr marL="274320" lvl="0" indent="-228600" algn="l" rtl="0">
              <a:lnSpc>
                <a:spcPct val="90000"/>
              </a:lnSpc>
              <a:spcBef>
                <a:spcPts val="0"/>
              </a:spcBef>
              <a:spcAft>
                <a:spcPts val="0"/>
              </a:spcAft>
              <a:buSzPts val="2000"/>
              <a:buChar char="•"/>
            </a:pPr>
            <a:r>
              <a:rPr lang="en-US"/>
              <a:t>Toronto </a:t>
            </a:r>
            <a:endParaRPr/>
          </a:p>
          <a:p>
            <a:pPr marL="274320" lvl="0" indent="-228600" algn="l" rtl="0">
              <a:lnSpc>
                <a:spcPct val="90000"/>
              </a:lnSpc>
              <a:spcBef>
                <a:spcPts val="1800"/>
              </a:spcBef>
              <a:spcAft>
                <a:spcPts val="0"/>
              </a:spcAft>
              <a:buSzPts val="2000"/>
              <a:buChar char="•"/>
            </a:pPr>
            <a:r>
              <a:rPr lang="en-US"/>
              <a:t>Calgary</a:t>
            </a:r>
            <a:endParaRPr/>
          </a:p>
          <a:p>
            <a:pPr marL="274320" lvl="0" indent="-228600" algn="l" rtl="0">
              <a:lnSpc>
                <a:spcPct val="90000"/>
              </a:lnSpc>
              <a:spcBef>
                <a:spcPts val="1800"/>
              </a:spcBef>
              <a:spcAft>
                <a:spcPts val="0"/>
              </a:spcAft>
              <a:buSzPts val="2000"/>
              <a:buChar char="•"/>
            </a:pPr>
            <a:r>
              <a:rPr lang="en-US"/>
              <a:t>Vancouver</a:t>
            </a:r>
            <a:endParaRPr/>
          </a:p>
          <a:p>
            <a:pPr marL="274320" lvl="0" indent="-228600" algn="l" rtl="0">
              <a:lnSpc>
                <a:spcPct val="90000"/>
              </a:lnSpc>
              <a:spcBef>
                <a:spcPts val="1800"/>
              </a:spcBef>
              <a:spcAft>
                <a:spcPts val="0"/>
              </a:spcAft>
              <a:buSzPts val="2000"/>
              <a:buChar char="•"/>
            </a:pPr>
            <a:r>
              <a:rPr lang="en-US"/>
              <a:t>Ottawa</a:t>
            </a:r>
            <a:endParaRPr/>
          </a:p>
          <a:p>
            <a:pPr marL="274320" lvl="0" indent="-228600" algn="l" rtl="0">
              <a:lnSpc>
                <a:spcPct val="90000"/>
              </a:lnSpc>
              <a:spcBef>
                <a:spcPts val="1800"/>
              </a:spcBef>
              <a:spcAft>
                <a:spcPts val="0"/>
              </a:spcAft>
              <a:buSzPts val="2000"/>
              <a:buChar char="•"/>
            </a:pPr>
            <a:r>
              <a:rPr lang="en-US"/>
              <a:t>Winnipeg</a:t>
            </a:r>
            <a:endParaRPr/>
          </a:p>
          <a:p>
            <a:pPr marL="274320" lvl="0" indent="-228600" algn="l" rtl="0">
              <a:lnSpc>
                <a:spcPct val="90000"/>
              </a:lnSpc>
              <a:spcBef>
                <a:spcPts val="1800"/>
              </a:spcBef>
              <a:spcAft>
                <a:spcPts val="0"/>
              </a:spcAft>
              <a:buSzPts val="2000"/>
              <a:buChar char="•"/>
            </a:pPr>
            <a:r>
              <a:rPr lang="en-US"/>
              <a:t>Saskatoon</a:t>
            </a:r>
            <a:endParaRPr/>
          </a:p>
          <a:p>
            <a:pPr marL="274320" lvl="0" indent="-228600" algn="l" rtl="0">
              <a:lnSpc>
                <a:spcPct val="90000"/>
              </a:lnSpc>
              <a:spcBef>
                <a:spcPts val="1800"/>
              </a:spcBef>
              <a:spcAft>
                <a:spcPts val="0"/>
              </a:spcAft>
              <a:buSzPts val="2000"/>
              <a:buChar char="•"/>
            </a:pPr>
            <a:r>
              <a:rPr lang="en-US"/>
              <a:t>Montreal</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38"/>
          <p:cNvSpPr txBox="1">
            <a:spLocks noGrp="1"/>
          </p:cNvSpPr>
          <p:nvPr>
            <p:ph type="title"/>
          </p:nvPr>
        </p:nvSpPr>
        <p:spPr>
          <a:xfrm>
            <a:off x="1295400" y="381000"/>
            <a:ext cx="9601200" cy="1143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a:t>ROH EXAM COMMITTEE REPORT	</a:t>
            </a:r>
            <a:endParaRPr/>
          </a:p>
        </p:txBody>
      </p:sp>
      <p:sp>
        <p:nvSpPr>
          <p:cNvPr id="420" name="Google Shape;420;p38"/>
          <p:cNvSpPr txBox="1">
            <a:spLocks noGrp="1"/>
          </p:cNvSpPr>
          <p:nvPr>
            <p:ph type="body" idx="1"/>
          </p:nvPr>
        </p:nvSpPr>
        <p:spPr>
          <a:xfrm>
            <a:off x="1295400" y="1828800"/>
            <a:ext cx="4727448" cy="6413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000"/>
              <a:buNone/>
            </a:pPr>
            <a:r>
              <a:rPr lang="en-US"/>
              <a:t>CHIEF ORAL EXAMINERS (COE)</a:t>
            </a:r>
            <a:endParaRPr/>
          </a:p>
          <a:p>
            <a:pPr marL="0" lvl="0" indent="0" algn="l" rtl="0">
              <a:lnSpc>
                <a:spcPct val="90000"/>
              </a:lnSpc>
              <a:spcBef>
                <a:spcPts val="0"/>
              </a:spcBef>
              <a:spcAft>
                <a:spcPts val="0"/>
              </a:spcAft>
              <a:buSzPts val="2000"/>
              <a:buNone/>
            </a:pPr>
            <a:endParaRPr/>
          </a:p>
        </p:txBody>
      </p:sp>
      <p:sp>
        <p:nvSpPr>
          <p:cNvPr id="421" name="Google Shape;421;p38"/>
          <p:cNvSpPr txBox="1">
            <a:spLocks noGrp="1"/>
          </p:cNvSpPr>
          <p:nvPr>
            <p:ph type="body" idx="2"/>
          </p:nvPr>
        </p:nvSpPr>
        <p:spPr>
          <a:xfrm>
            <a:off x="1295400" y="2470151"/>
            <a:ext cx="4727448" cy="3473450"/>
          </a:xfrm>
          <a:prstGeom prst="rect">
            <a:avLst/>
          </a:prstGeom>
          <a:noFill/>
          <a:ln>
            <a:noFill/>
          </a:ln>
        </p:spPr>
        <p:txBody>
          <a:bodyPr spcFirstLastPara="1" wrap="square" lIns="91425" tIns="45700" rIns="91425" bIns="45700" anchor="t" anchorCtr="0">
            <a:normAutofit/>
          </a:bodyPr>
          <a:lstStyle/>
          <a:p>
            <a:pPr marL="274320" lvl="0" indent="-228600" algn="l" rtl="0">
              <a:lnSpc>
                <a:spcPct val="90000"/>
              </a:lnSpc>
              <a:spcBef>
                <a:spcPts val="0"/>
              </a:spcBef>
              <a:spcAft>
                <a:spcPts val="0"/>
              </a:spcAft>
              <a:buSzPts val="2000"/>
              <a:buChar char="•"/>
            </a:pPr>
            <a:r>
              <a:rPr lang="en-US"/>
              <a:t>Andrea Sass-Kortsak</a:t>
            </a:r>
            <a:endParaRPr/>
          </a:p>
          <a:p>
            <a:pPr marL="274320" lvl="0" indent="-228600" algn="l" rtl="0">
              <a:lnSpc>
                <a:spcPct val="90000"/>
              </a:lnSpc>
              <a:spcBef>
                <a:spcPts val="1800"/>
              </a:spcBef>
              <a:spcAft>
                <a:spcPts val="0"/>
              </a:spcAft>
              <a:buSzPts val="2000"/>
              <a:buChar char="•"/>
            </a:pPr>
            <a:r>
              <a:rPr lang="en-US"/>
              <a:t>Lydia Renton</a:t>
            </a:r>
            <a:endParaRPr/>
          </a:p>
          <a:p>
            <a:pPr marL="274320" lvl="0" indent="-228600" algn="l" rtl="0">
              <a:lnSpc>
                <a:spcPct val="90000"/>
              </a:lnSpc>
              <a:spcBef>
                <a:spcPts val="1800"/>
              </a:spcBef>
              <a:spcAft>
                <a:spcPts val="0"/>
              </a:spcAft>
              <a:buSzPts val="2000"/>
              <a:buChar char="•"/>
            </a:pPr>
            <a:r>
              <a:rPr lang="en-US"/>
              <a:t>Guillaume Lachapelle</a:t>
            </a:r>
            <a:endParaRPr/>
          </a:p>
        </p:txBody>
      </p:sp>
      <p:sp>
        <p:nvSpPr>
          <p:cNvPr id="422" name="Google Shape;422;p38"/>
          <p:cNvSpPr txBox="1">
            <a:spLocks noGrp="1"/>
          </p:cNvSpPr>
          <p:nvPr>
            <p:ph type="body" idx="3"/>
          </p:nvPr>
        </p:nvSpPr>
        <p:spPr>
          <a:xfrm>
            <a:off x="6169152" y="1828800"/>
            <a:ext cx="4727448" cy="6413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000"/>
              <a:buNone/>
            </a:pPr>
            <a:r>
              <a:rPr lang="en-US"/>
              <a:t>ORAL EXAM (OE) PANEL MEMBERS</a:t>
            </a:r>
            <a:endParaRPr/>
          </a:p>
          <a:p>
            <a:pPr marL="0" lvl="0" indent="0" algn="l" rtl="0">
              <a:lnSpc>
                <a:spcPct val="90000"/>
              </a:lnSpc>
              <a:spcBef>
                <a:spcPts val="0"/>
              </a:spcBef>
              <a:spcAft>
                <a:spcPts val="0"/>
              </a:spcAft>
              <a:buSzPts val="2000"/>
              <a:buNone/>
            </a:pPr>
            <a:endParaRPr/>
          </a:p>
        </p:txBody>
      </p:sp>
      <p:sp>
        <p:nvSpPr>
          <p:cNvPr id="423" name="Google Shape;423;p38"/>
          <p:cNvSpPr txBox="1">
            <a:spLocks noGrp="1"/>
          </p:cNvSpPr>
          <p:nvPr>
            <p:ph type="body" idx="4"/>
          </p:nvPr>
        </p:nvSpPr>
        <p:spPr>
          <a:xfrm>
            <a:off x="6169152" y="2232758"/>
            <a:ext cx="4727448" cy="3930649"/>
          </a:xfrm>
          <a:prstGeom prst="rect">
            <a:avLst/>
          </a:prstGeom>
          <a:noFill/>
          <a:ln>
            <a:noFill/>
          </a:ln>
        </p:spPr>
        <p:txBody>
          <a:bodyPr spcFirstLastPara="1" wrap="square" lIns="91425" tIns="45700" rIns="91425" bIns="45700" anchor="t" anchorCtr="0">
            <a:normAutofit/>
          </a:bodyPr>
          <a:lstStyle/>
          <a:p>
            <a:pPr marL="274320" lvl="0" indent="-228600" algn="l" rtl="0">
              <a:lnSpc>
                <a:spcPct val="70000"/>
              </a:lnSpc>
              <a:spcBef>
                <a:spcPts val="0"/>
              </a:spcBef>
              <a:spcAft>
                <a:spcPts val="0"/>
              </a:spcAft>
              <a:buSzPts val="1700"/>
              <a:buChar char="•"/>
            </a:pPr>
            <a:r>
              <a:rPr lang="en-US" sz="1700"/>
              <a:t>Toronto</a:t>
            </a:r>
            <a:endParaRPr/>
          </a:p>
          <a:p>
            <a:pPr marL="594360" lvl="1" indent="-228599" algn="l" rtl="0">
              <a:lnSpc>
                <a:spcPct val="70000"/>
              </a:lnSpc>
              <a:spcBef>
                <a:spcPts val="1000"/>
              </a:spcBef>
              <a:spcAft>
                <a:spcPts val="0"/>
              </a:spcAft>
              <a:buSzPts val="1530"/>
              <a:buChar char="•"/>
            </a:pPr>
            <a:r>
              <a:rPr lang="en-US" sz="1530"/>
              <a:t>Cindy O’Brien</a:t>
            </a:r>
            <a:endParaRPr/>
          </a:p>
          <a:p>
            <a:pPr marL="594360" lvl="1" indent="-228599" algn="l" rtl="0">
              <a:lnSpc>
                <a:spcPct val="70000"/>
              </a:lnSpc>
              <a:spcBef>
                <a:spcPts val="1000"/>
              </a:spcBef>
              <a:spcAft>
                <a:spcPts val="0"/>
              </a:spcAft>
              <a:buSzPts val="1530"/>
              <a:buChar char="•"/>
            </a:pPr>
            <a:r>
              <a:rPr lang="en-US" sz="1530"/>
              <a:t>Paul Bozek</a:t>
            </a:r>
            <a:endParaRPr sz="1530"/>
          </a:p>
          <a:p>
            <a:pPr marL="594360" lvl="1" indent="-228599" algn="l" rtl="0">
              <a:lnSpc>
                <a:spcPct val="70000"/>
              </a:lnSpc>
              <a:spcBef>
                <a:spcPts val="1000"/>
              </a:spcBef>
              <a:spcAft>
                <a:spcPts val="0"/>
              </a:spcAft>
              <a:buSzPts val="1530"/>
              <a:buChar char="•"/>
            </a:pPr>
            <a:r>
              <a:rPr lang="en-US" sz="1530"/>
              <a:t>Yang Ting Shek</a:t>
            </a:r>
            <a:endParaRPr sz="1530"/>
          </a:p>
          <a:p>
            <a:pPr marL="274320" lvl="0" indent="-228600" algn="l" rtl="0">
              <a:lnSpc>
                <a:spcPct val="70000"/>
              </a:lnSpc>
              <a:spcBef>
                <a:spcPts val="1800"/>
              </a:spcBef>
              <a:spcAft>
                <a:spcPts val="0"/>
              </a:spcAft>
              <a:buSzPts val="1700"/>
              <a:buChar char="•"/>
            </a:pPr>
            <a:r>
              <a:rPr lang="en-US" sz="1700"/>
              <a:t>Ottawa</a:t>
            </a:r>
            <a:endParaRPr/>
          </a:p>
          <a:p>
            <a:pPr marL="594360" lvl="1" indent="-228599" algn="l" rtl="0">
              <a:lnSpc>
                <a:spcPct val="70000"/>
              </a:lnSpc>
              <a:spcBef>
                <a:spcPts val="1000"/>
              </a:spcBef>
              <a:spcAft>
                <a:spcPts val="0"/>
              </a:spcAft>
              <a:buSzPts val="1530"/>
              <a:buChar char="•"/>
            </a:pPr>
            <a:r>
              <a:rPr lang="en-US" sz="1530"/>
              <a:t>Darren McPherson</a:t>
            </a:r>
            <a:endParaRPr/>
          </a:p>
          <a:p>
            <a:pPr marL="274320" lvl="0" indent="-228600" algn="l" rtl="0">
              <a:lnSpc>
                <a:spcPct val="70000"/>
              </a:lnSpc>
              <a:spcBef>
                <a:spcPts val="1800"/>
              </a:spcBef>
              <a:spcAft>
                <a:spcPts val="0"/>
              </a:spcAft>
              <a:buSzPts val="1700"/>
              <a:buChar char="•"/>
            </a:pPr>
            <a:r>
              <a:rPr lang="en-US" sz="1700"/>
              <a:t>Halifax/St.John’s</a:t>
            </a:r>
            <a:endParaRPr sz="1700"/>
          </a:p>
          <a:p>
            <a:pPr marL="594360" lvl="1" indent="-228599" algn="l" rtl="0">
              <a:lnSpc>
                <a:spcPct val="70000"/>
              </a:lnSpc>
              <a:spcBef>
                <a:spcPts val="1000"/>
              </a:spcBef>
              <a:spcAft>
                <a:spcPts val="0"/>
              </a:spcAft>
              <a:buSzPts val="1530"/>
              <a:buChar char="•"/>
            </a:pPr>
            <a:r>
              <a:rPr lang="en-US" sz="1530"/>
              <a:t>Jason MacInnis</a:t>
            </a:r>
            <a:endParaRPr sz="1530"/>
          </a:p>
          <a:p>
            <a:pPr marL="274320" lvl="0" indent="-228600" algn="l" rtl="0">
              <a:lnSpc>
                <a:spcPct val="70000"/>
              </a:lnSpc>
              <a:spcBef>
                <a:spcPts val="1800"/>
              </a:spcBef>
              <a:spcAft>
                <a:spcPts val="0"/>
              </a:spcAft>
              <a:buSzPts val="1700"/>
              <a:buChar char="•"/>
            </a:pPr>
            <a:r>
              <a:rPr lang="en-US" sz="1700"/>
              <a:t>Calgary</a:t>
            </a:r>
            <a:endParaRPr/>
          </a:p>
          <a:p>
            <a:pPr marL="594360" lvl="1" indent="-228599" algn="l" rtl="0">
              <a:lnSpc>
                <a:spcPct val="70000"/>
              </a:lnSpc>
              <a:spcBef>
                <a:spcPts val="1000"/>
              </a:spcBef>
              <a:spcAft>
                <a:spcPts val="0"/>
              </a:spcAft>
              <a:buSzPts val="1530"/>
              <a:buChar char="•"/>
            </a:pPr>
            <a:r>
              <a:rPr lang="en-US" sz="1530"/>
              <a:t>Tiffany Clayton</a:t>
            </a:r>
            <a:endParaRPr/>
          </a:p>
          <a:p>
            <a:pPr marL="594360" lvl="1" indent="-228599" algn="l" rtl="0">
              <a:lnSpc>
                <a:spcPct val="70000"/>
              </a:lnSpc>
              <a:spcBef>
                <a:spcPts val="1000"/>
              </a:spcBef>
              <a:spcAft>
                <a:spcPts val="0"/>
              </a:spcAft>
              <a:buSzPts val="1530"/>
              <a:buChar char="•"/>
            </a:pPr>
            <a:r>
              <a:rPr lang="en-US" sz="1530"/>
              <a:t>Marshall Denhoff</a:t>
            </a:r>
            <a:endParaRPr sz="1530"/>
          </a:p>
          <a:p>
            <a:pPr marL="594360" lvl="1" indent="-228599" algn="l" rtl="0">
              <a:lnSpc>
                <a:spcPct val="70000"/>
              </a:lnSpc>
              <a:spcBef>
                <a:spcPts val="1000"/>
              </a:spcBef>
              <a:spcAft>
                <a:spcPts val="0"/>
              </a:spcAft>
              <a:buSzPts val="1530"/>
              <a:buChar char="•"/>
            </a:pPr>
            <a:r>
              <a:rPr lang="en-US" sz="1530"/>
              <a:t>Shamini Samuel</a:t>
            </a:r>
            <a:endParaRPr/>
          </a:p>
          <a:p>
            <a:pPr marL="365760" lvl="1" indent="0" algn="l" rtl="0">
              <a:lnSpc>
                <a:spcPct val="70000"/>
              </a:lnSpc>
              <a:spcBef>
                <a:spcPts val="1000"/>
              </a:spcBef>
              <a:spcAft>
                <a:spcPts val="0"/>
              </a:spcAft>
              <a:buSzPts val="1530"/>
              <a:buNone/>
            </a:pPr>
            <a:endParaRPr sz="153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39"/>
          <p:cNvSpPr txBox="1">
            <a:spLocks noGrp="1"/>
          </p:cNvSpPr>
          <p:nvPr>
            <p:ph type="title"/>
          </p:nvPr>
        </p:nvSpPr>
        <p:spPr>
          <a:xfrm>
            <a:off x="1295400" y="381000"/>
            <a:ext cx="9601200" cy="1143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a:t>ROHT EXAM COMMITTEE REPORT	</a:t>
            </a:r>
            <a:endParaRPr/>
          </a:p>
        </p:txBody>
      </p:sp>
      <p:sp>
        <p:nvSpPr>
          <p:cNvPr id="429" name="Google Shape;429;p39"/>
          <p:cNvSpPr txBox="1">
            <a:spLocks noGrp="1"/>
          </p:cNvSpPr>
          <p:nvPr>
            <p:ph type="body" idx="1"/>
          </p:nvPr>
        </p:nvSpPr>
        <p:spPr>
          <a:xfrm>
            <a:off x="1295400" y="1828800"/>
            <a:ext cx="4727448" cy="641350"/>
          </a:xfrm>
          <a:prstGeom prst="rect">
            <a:avLst/>
          </a:prstGeom>
          <a:noFill/>
          <a:ln>
            <a:noFill/>
          </a:ln>
        </p:spPr>
        <p:txBody>
          <a:bodyPr spcFirstLastPara="1" wrap="square" lIns="91425" tIns="45700" rIns="91425" bIns="45700" anchor="ctr" anchorCtr="0">
            <a:normAutofit fontScale="85000" lnSpcReduction="20000"/>
          </a:bodyPr>
          <a:lstStyle/>
          <a:p>
            <a:pPr marL="0" lvl="0" indent="0" algn="l" rtl="0">
              <a:lnSpc>
                <a:spcPct val="90000"/>
              </a:lnSpc>
              <a:spcBef>
                <a:spcPts val="0"/>
              </a:spcBef>
              <a:spcAft>
                <a:spcPts val="0"/>
              </a:spcAft>
              <a:buSzPts val="2000"/>
              <a:buNone/>
            </a:pPr>
            <a:r>
              <a:rPr lang="en-US" dirty="0"/>
              <a:t>2019 COMMITTEE MEMBERS	</a:t>
            </a:r>
            <a:endParaRPr dirty="0"/>
          </a:p>
          <a:p>
            <a:pPr marL="0" lvl="0" indent="0" algn="l" rtl="0">
              <a:lnSpc>
                <a:spcPct val="90000"/>
              </a:lnSpc>
              <a:spcBef>
                <a:spcPts val="0"/>
              </a:spcBef>
              <a:spcAft>
                <a:spcPts val="0"/>
              </a:spcAft>
              <a:buSzPts val="2000"/>
              <a:buNone/>
            </a:pPr>
            <a:r>
              <a:rPr lang="en-US" dirty="0"/>
              <a:t>Chair : Dave </a:t>
            </a:r>
            <a:r>
              <a:rPr lang="en-US" dirty="0" err="1"/>
              <a:t>Jarrrell</a:t>
            </a:r>
            <a:endParaRPr dirty="0"/>
          </a:p>
          <a:p>
            <a:pPr marL="0" lvl="0" indent="0" algn="l" rtl="0">
              <a:lnSpc>
                <a:spcPct val="90000"/>
              </a:lnSpc>
              <a:spcBef>
                <a:spcPts val="0"/>
              </a:spcBef>
              <a:spcAft>
                <a:spcPts val="0"/>
              </a:spcAft>
              <a:buSzPts val="2000"/>
              <a:buNone/>
            </a:pPr>
            <a:r>
              <a:rPr lang="en-US" dirty="0"/>
              <a:t>BOD Liaison : Ken </a:t>
            </a:r>
            <a:r>
              <a:rPr lang="en-US" dirty="0" err="1"/>
              <a:t>Keill</a:t>
            </a:r>
            <a:endParaRPr dirty="0"/>
          </a:p>
        </p:txBody>
      </p:sp>
      <p:sp>
        <p:nvSpPr>
          <p:cNvPr id="430" name="Google Shape;430;p39"/>
          <p:cNvSpPr txBox="1">
            <a:spLocks noGrp="1"/>
          </p:cNvSpPr>
          <p:nvPr>
            <p:ph type="body" idx="2"/>
          </p:nvPr>
        </p:nvSpPr>
        <p:spPr>
          <a:xfrm>
            <a:off x="1295425" y="2694651"/>
            <a:ext cx="4727400" cy="3473400"/>
          </a:xfrm>
          <a:prstGeom prst="rect">
            <a:avLst/>
          </a:prstGeom>
          <a:noFill/>
          <a:ln>
            <a:noFill/>
          </a:ln>
        </p:spPr>
        <p:txBody>
          <a:bodyPr spcFirstLastPara="1" wrap="square" lIns="91425" tIns="45700" rIns="91425" bIns="45700" anchor="t" anchorCtr="0">
            <a:normAutofit/>
          </a:bodyPr>
          <a:lstStyle/>
          <a:p>
            <a:pPr marL="274320" lvl="0" indent="-228600" algn="l" rtl="0">
              <a:lnSpc>
                <a:spcPct val="90000"/>
              </a:lnSpc>
              <a:spcBef>
                <a:spcPts val="0"/>
              </a:spcBef>
              <a:spcAft>
                <a:spcPts val="0"/>
              </a:spcAft>
              <a:buSzPts val="2000"/>
              <a:buChar char="•"/>
            </a:pPr>
            <a:r>
              <a:rPr lang="en-US" dirty="0"/>
              <a:t>Corry Devos</a:t>
            </a:r>
            <a:endParaRPr dirty="0"/>
          </a:p>
          <a:p>
            <a:pPr marL="274320" lvl="0" indent="-228600" algn="l" rtl="0">
              <a:lnSpc>
                <a:spcPct val="90000"/>
              </a:lnSpc>
              <a:spcBef>
                <a:spcPts val="1800"/>
              </a:spcBef>
              <a:spcAft>
                <a:spcPts val="0"/>
              </a:spcAft>
              <a:buSzPts val="2000"/>
              <a:buChar char="•"/>
            </a:pPr>
            <a:r>
              <a:rPr lang="en-US" dirty="0"/>
              <a:t>Pierre </a:t>
            </a:r>
            <a:r>
              <a:rPr lang="en-US" dirty="0" err="1"/>
              <a:t>Frenette</a:t>
            </a:r>
            <a:endParaRPr dirty="0"/>
          </a:p>
          <a:p>
            <a:pPr marL="274320" lvl="0" indent="-228600" algn="l" rtl="0">
              <a:lnSpc>
                <a:spcPct val="90000"/>
              </a:lnSpc>
              <a:spcBef>
                <a:spcPts val="1800"/>
              </a:spcBef>
              <a:spcAft>
                <a:spcPts val="0"/>
              </a:spcAft>
              <a:buSzPts val="2000"/>
              <a:buChar char="•"/>
            </a:pPr>
            <a:r>
              <a:rPr lang="en-US" dirty="0"/>
              <a:t>Paul Verma</a:t>
            </a:r>
            <a:endParaRPr dirty="0"/>
          </a:p>
          <a:p>
            <a:pPr marL="274320" lvl="0" indent="-228600" algn="l" rtl="0">
              <a:lnSpc>
                <a:spcPct val="90000"/>
              </a:lnSpc>
              <a:spcBef>
                <a:spcPts val="1800"/>
              </a:spcBef>
              <a:spcAft>
                <a:spcPts val="0"/>
              </a:spcAft>
              <a:buSzPts val="2000"/>
              <a:buChar char="•"/>
            </a:pPr>
            <a:endParaRPr dirty="0"/>
          </a:p>
        </p:txBody>
      </p:sp>
      <p:sp>
        <p:nvSpPr>
          <p:cNvPr id="431" name="Google Shape;431;p39"/>
          <p:cNvSpPr txBox="1">
            <a:spLocks noGrp="1"/>
          </p:cNvSpPr>
          <p:nvPr>
            <p:ph type="body" idx="3"/>
          </p:nvPr>
        </p:nvSpPr>
        <p:spPr>
          <a:xfrm>
            <a:off x="1295400" y="4281055"/>
            <a:ext cx="4727400" cy="641400"/>
          </a:xfrm>
          <a:prstGeom prst="rect">
            <a:avLst/>
          </a:prstGeom>
          <a:noFill/>
          <a:ln>
            <a:noFill/>
          </a:ln>
        </p:spPr>
        <p:txBody>
          <a:bodyPr spcFirstLastPara="1" wrap="square" lIns="91425" tIns="45700" rIns="91425" bIns="45700" anchor="ctr" anchorCtr="0">
            <a:normAutofit fontScale="55000" lnSpcReduction="20000"/>
          </a:bodyPr>
          <a:lstStyle/>
          <a:p>
            <a:pPr marL="0" lvl="0" indent="0" algn="l" rtl="0">
              <a:lnSpc>
                <a:spcPct val="90000"/>
              </a:lnSpc>
              <a:spcBef>
                <a:spcPts val="0"/>
              </a:spcBef>
              <a:spcAft>
                <a:spcPts val="0"/>
              </a:spcAft>
              <a:buSzPts val="2000"/>
              <a:buNone/>
            </a:pPr>
            <a:endParaRPr dirty="0"/>
          </a:p>
          <a:p>
            <a:pPr marL="0" lvl="0" indent="0" algn="l" rtl="0">
              <a:lnSpc>
                <a:spcPct val="90000"/>
              </a:lnSpc>
              <a:spcBef>
                <a:spcPts val="0"/>
              </a:spcBef>
              <a:spcAft>
                <a:spcPts val="0"/>
              </a:spcAft>
              <a:buSzPts val="2000"/>
              <a:buNone/>
            </a:pPr>
            <a:r>
              <a:rPr lang="en-US" dirty="0"/>
              <a:t>  Shout out to: Mike </a:t>
            </a:r>
            <a:r>
              <a:rPr lang="en-US" dirty="0" err="1"/>
              <a:t>Phibbs</a:t>
            </a:r>
            <a:r>
              <a:rPr lang="en-US" dirty="0"/>
              <a:t>, </a:t>
            </a:r>
            <a:r>
              <a:rPr lang="en-US" dirty="0" err="1"/>
              <a:t>Clemscape</a:t>
            </a:r>
            <a:r>
              <a:rPr lang="en-US" dirty="0"/>
              <a:t> for office use</a:t>
            </a:r>
            <a:endParaRPr dirty="0"/>
          </a:p>
          <a:p>
            <a:pPr marL="0" lvl="0" indent="0" algn="l" rtl="0">
              <a:lnSpc>
                <a:spcPct val="90000"/>
              </a:lnSpc>
              <a:spcBef>
                <a:spcPts val="0"/>
              </a:spcBef>
              <a:spcAft>
                <a:spcPts val="0"/>
              </a:spcAft>
              <a:buSzPts val="2000"/>
              <a:buNone/>
            </a:pPr>
            <a:endParaRPr dirty="0"/>
          </a:p>
          <a:p>
            <a:pPr marL="0" lvl="0" indent="0" algn="l" rtl="0">
              <a:lnSpc>
                <a:spcPct val="90000"/>
              </a:lnSpc>
              <a:spcBef>
                <a:spcPts val="0"/>
              </a:spcBef>
              <a:spcAft>
                <a:spcPts val="0"/>
              </a:spcAft>
              <a:buSzPts val="2000"/>
              <a:buNone/>
            </a:pPr>
            <a:r>
              <a:rPr lang="en-US" dirty="0"/>
              <a:t>WRITTEN EXAM LOCATIONS (MARCH 2019)</a:t>
            </a:r>
            <a:endParaRPr dirty="0"/>
          </a:p>
        </p:txBody>
      </p:sp>
      <p:sp>
        <p:nvSpPr>
          <p:cNvPr id="432" name="Google Shape;432;p39"/>
          <p:cNvSpPr txBox="1">
            <a:spLocks noGrp="1"/>
          </p:cNvSpPr>
          <p:nvPr>
            <p:ph type="body" idx="4"/>
          </p:nvPr>
        </p:nvSpPr>
        <p:spPr>
          <a:xfrm>
            <a:off x="1295400" y="5080347"/>
            <a:ext cx="4727448" cy="1087696"/>
          </a:xfrm>
          <a:prstGeom prst="rect">
            <a:avLst/>
          </a:prstGeom>
          <a:noFill/>
          <a:ln>
            <a:noFill/>
          </a:ln>
        </p:spPr>
        <p:txBody>
          <a:bodyPr spcFirstLastPara="1" wrap="square" lIns="91425" tIns="45700" rIns="91425" bIns="45700" anchor="t" anchorCtr="0">
            <a:normAutofit/>
          </a:bodyPr>
          <a:lstStyle/>
          <a:p>
            <a:pPr marL="274320" lvl="0" indent="-228600" algn="l" rtl="0">
              <a:lnSpc>
                <a:spcPct val="90000"/>
              </a:lnSpc>
              <a:spcBef>
                <a:spcPts val="0"/>
              </a:spcBef>
              <a:spcAft>
                <a:spcPts val="0"/>
              </a:spcAft>
              <a:buSzPts val="2000"/>
              <a:buChar char="•"/>
            </a:pPr>
            <a:r>
              <a:rPr lang="en-US"/>
              <a:t>Calgary</a:t>
            </a:r>
            <a:endParaRPr/>
          </a:p>
          <a:p>
            <a:pPr marL="274320" lvl="0" indent="-228600" algn="l" rtl="0">
              <a:lnSpc>
                <a:spcPct val="90000"/>
              </a:lnSpc>
              <a:spcBef>
                <a:spcPts val="1800"/>
              </a:spcBef>
              <a:spcAft>
                <a:spcPts val="0"/>
              </a:spcAft>
              <a:buSzPts val="2000"/>
              <a:buChar char="•"/>
            </a:pPr>
            <a:r>
              <a:rPr lang="en-US"/>
              <a:t>Newfoundland</a:t>
            </a:r>
            <a:endParaRPr/>
          </a:p>
          <a:p>
            <a:pPr marL="45720" lvl="0" indent="0" algn="l" rtl="0">
              <a:lnSpc>
                <a:spcPct val="90000"/>
              </a:lnSpc>
              <a:spcBef>
                <a:spcPts val="1800"/>
              </a:spcBef>
              <a:spcAft>
                <a:spcPts val="0"/>
              </a:spcAft>
              <a:buSzPts val="2000"/>
              <a:buNone/>
            </a:pPr>
            <a:endParaRPr/>
          </a:p>
        </p:txBody>
      </p:sp>
      <p:sp>
        <p:nvSpPr>
          <p:cNvPr id="433" name="Google Shape;433;p39"/>
          <p:cNvSpPr txBox="1"/>
          <p:nvPr/>
        </p:nvSpPr>
        <p:spPr>
          <a:xfrm>
            <a:off x="6866313" y="1828800"/>
            <a:ext cx="4513811" cy="4108817"/>
          </a:xfrm>
          <a:prstGeom prst="rect">
            <a:avLst/>
          </a:prstGeom>
          <a:noFill/>
          <a:ln>
            <a:noFill/>
          </a:ln>
        </p:spPr>
        <p:txBody>
          <a:bodyPr spcFirstLastPara="1" wrap="square" lIns="91425" tIns="45700" rIns="91425" bIns="45700" anchor="t" anchorCtr="0">
            <a:spAutoFit/>
          </a:bodyPr>
          <a:lstStyle/>
          <a:p>
            <a:pPr marL="285750" marR="0" lvl="0" indent="-285750" algn="l" rtl="0">
              <a:lnSpc>
                <a:spcPct val="150000"/>
              </a:lnSpc>
              <a:spcBef>
                <a:spcPts val="0"/>
              </a:spcBef>
              <a:spcAft>
                <a:spcPts val="0"/>
              </a:spcAft>
              <a:buClr>
                <a:schemeClr val="dk1"/>
              </a:buClr>
              <a:buSzPts val="1800"/>
              <a:buFont typeface="Arial"/>
              <a:buChar char="•"/>
            </a:pPr>
            <a:r>
              <a:rPr lang="en-US" sz="1800">
                <a:solidFill>
                  <a:schemeClr val="dk1"/>
                </a:solidFill>
                <a:latin typeface="Cambria"/>
                <a:ea typeface="Cambria"/>
                <a:cs typeface="Cambria"/>
                <a:sym typeface="Cambria"/>
              </a:rPr>
              <a:t>ROHT Exam Process</a:t>
            </a:r>
            <a:endParaRPr/>
          </a:p>
          <a:p>
            <a:pPr marL="742950" marR="0" lvl="1" indent="-285750" algn="l" rtl="0">
              <a:lnSpc>
                <a:spcPct val="150000"/>
              </a:lnSpc>
              <a:spcBef>
                <a:spcPts val="0"/>
              </a:spcBef>
              <a:spcAft>
                <a:spcPts val="0"/>
              </a:spcAft>
              <a:buClr>
                <a:schemeClr val="dk1"/>
              </a:buClr>
              <a:buSzPts val="1800"/>
              <a:buFont typeface="Arial"/>
              <a:buChar char="•"/>
            </a:pPr>
            <a:r>
              <a:rPr lang="en-US" sz="1800" b="0" i="0" u="none" strike="noStrike" cap="none">
                <a:solidFill>
                  <a:schemeClr val="dk1"/>
                </a:solidFill>
                <a:latin typeface="Cambria"/>
                <a:ea typeface="Cambria"/>
                <a:cs typeface="Cambria"/>
                <a:sym typeface="Cambria"/>
              </a:rPr>
              <a:t>Independent and separate from the ROH Exam</a:t>
            </a:r>
            <a:endParaRPr/>
          </a:p>
          <a:p>
            <a:pPr marL="285750" marR="0" lvl="0" indent="-285750" algn="l" rtl="0">
              <a:lnSpc>
                <a:spcPct val="150000"/>
              </a:lnSpc>
              <a:spcBef>
                <a:spcPts val="0"/>
              </a:spcBef>
              <a:spcAft>
                <a:spcPts val="0"/>
              </a:spcAft>
              <a:buClr>
                <a:schemeClr val="dk1"/>
              </a:buClr>
              <a:buSzPts val="1800"/>
              <a:buFont typeface="Arial"/>
              <a:buChar char="•"/>
            </a:pPr>
            <a:r>
              <a:rPr lang="en-US" sz="1800">
                <a:solidFill>
                  <a:schemeClr val="dk1"/>
                </a:solidFill>
                <a:latin typeface="Cambria"/>
                <a:ea typeface="Cambria"/>
                <a:cs typeface="Cambria"/>
                <a:sym typeface="Cambria"/>
              </a:rPr>
              <a:t>David Jerrell and the Registrar have copies of the exam questions</a:t>
            </a:r>
            <a:endParaRPr/>
          </a:p>
          <a:p>
            <a:pPr marL="285750" marR="0" lvl="0" indent="-285750" algn="l" rtl="0">
              <a:lnSpc>
                <a:spcPct val="150000"/>
              </a:lnSpc>
              <a:spcBef>
                <a:spcPts val="0"/>
              </a:spcBef>
              <a:spcAft>
                <a:spcPts val="0"/>
              </a:spcAft>
              <a:buClr>
                <a:schemeClr val="dk1"/>
              </a:buClr>
              <a:buSzPts val="1800"/>
              <a:buFont typeface="Arial"/>
              <a:buChar char="•"/>
            </a:pPr>
            <a:r>
              <a:rPr lang="en-US" sz="1800">
                <a:solidFill>
                  <a:schemeClr val="dk1"/>
                </a:solidFill>
                <a:latin typeface="Cambria"/>
                <a:ea typeface="Cambria"/>
                <a:cs typeface="Cambria"/>
                <a:sym typeface="Cambria"/>
              </a:rPr>
              <a:t>David makes the exam and sends to the proctors</a:t>
            </a:r>
            <a:endParaRPr/>
          </a:p>
          <a:p>
            <a:pPr marL="285750" marR="0" lvl="0" indent="-285750" algn="l" rtl="0">
              <a:lnSpc>
                <a:spcPct val="150000"/>
              </a:lnSpc>
              <a:spcBef>
                <a:spcPts val="0"/>
              </a:spcBef>
              <a:spcAft>
                <a:spcPts val="0"/>
              </a:spcAft>
              <a:buClr>
                <a:schemeClr val="dk1"/>
              </a:buClr>
              <a:buSzPts val="1800"/>
              <a:buFont typeface="Arial"/>
              <a:buChar char="•"/>
            </a:pPr>
            <a:r>
              <a:rPr lang="en-US" sz="1800">
                <a:solidFill>
                  <a:schemeClr val="dk1"/>
                </a:solidFill>
                <a:latin typeface="Cambria"/>
                <a:ea typeface="Cambria"/>
                <a:cs typeface="Cambria"/>
                <a:sym typeface="Cambria"/>
              </a:rPr>
              <a:t>ROHT is kept separate from the ROH influence</a:t>
            </a:r>
            <a:endParaRPr/>
          </a:p>
          <a:p>
            <a:pPr marL="285750" marR="0" lvl="0" indent="-171450" algn="l" rtl="0">
              <a:spcBef>
                <a:spcPts val="0"/>
              </a:spcBef>
              <a:spcAft>
                <a:spcPts val="0"/>
              </a:spcAft>
              <a:buClr>
                <a:schemeClr val="dk1"/>
              </a:buClr>
              <a:buSzPts val="1800"/>
              <a:buFont typeface="Cambria"/>
              <a:buNone/>
            </a:pPr>
            <a:endParaRPr sz="1800">
              <a:solidFill>
                <a:schemeClr val="dk1"/>
              </a:solidFill>
              <a:latin typeface="Cambria"/>
              <a:ea typeface="Cambria"/>
              <a:cs typeface="Cambria"/>
              <a:sym typeface="Cambria"/>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40"/>
          <p:cNvSpPr txBox="1">
            <a:spLocks noGrp="1"/>
          </p:cNvSpPr>
          <p:nvPr>
            <p:ph type="ctrTitle"/>
          </p:nvPr>
        </p:nvSpPr>
        <p:spPr>
          <a:xfrm>
            <a:off x="1066800" y="2606040"/>
            <a:ext cx="10058400" cy="2743200"/>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6800"/>
              <a:buFont typeface="Cambria"/>
              <a:buNone/>
            </a:pPr>
            <a:r>
              <a:rPr lang="en-US"/>
              <a:t>REGISTRATION MAINTENANCE/POINTS COMMITTEE REPORT</a:t>
            </a:r>
            <a:endParaRPr/>
          </a:p>
        </p:txBody>
      </p:sp>
      <p:sp>
        <p:nvSpPr>
          <p:cNvPr id="439" name="Google Shape;439;p40"/>
          <p:cNvSpPr txBox="1">
            <a:spLocks noGrp="1"/>
          </p:cNvSpPr>
          <p:nvPr>
            <p:ph type="subTitle" idx="1"/>
          </p:nvPr>
        </p:nvSpPr>
        <p:spPr>
          <a:xfrm>
            <a:off x="1066800" y="5360437"/>
            <a:ext cx="10058400" cy="36576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000"/>
              <a:buNone/>
            </a:pPr>
            <a:r>
              <a:rPr lang="en-US"/>
              <a:t>CHAIR: MARGARET FUNG 	BOD LIAISON: RICHARD BLAIS</a:t>
            </a:r>
            <a:endParaRPr/>
          </a:p>
        </p:txBody>
      </p:sp>
      <p:pic>
        <p:nvPicPr>
          <p:cNvPr id="440" name="Google Shape;440;p40"/>
          <p:cNvPicPr preferRelativeResize="0"/>
          <p:nvPr/>
        </p:nvPicPr>
        <p:blipFill rotWithShape="1">
          <a:blip r:embed="rId3">
            <a:alphaModFix/>
          </a:blip>
          <a:srcRect/>
          <a:stretch/>
        </p:blipFill>
        <p:spPr>
          <a:xfrm>
            <a:off x="10142961" y="0"/>
            <a:ext cx="1841259" cy="1811215"/>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41"/>
          <p:cNvSpPr txBox="1">
            <a:spLocks noGrp="1"/>
          </p:cNvSpPr>
          <p:nvPr>
            <p:ph type="title"/>
          </p:nvPr>
        </p:nvSpPr>
        <p:spPr>
          <a:xfrm>
            <a:off x="1295400" y="381000"/>
            <a:ext cx="9601200" cy="1143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a:t>ROH REGISTRATION MAINTENANCE </a:t>
            </a:r>
            <a:br>
              <a:rPr lang="en-US"/>
            </a:br>
            <a:endParaRPr/>
          </a:p>
        </p:txBody>
      </p:sp>
      <p:sp>
        <p:nvSpPr>
          <p:cNvPr id="446" name="Google Shape;446;p41"/>
          <p:cNvSpPr txBox="1">
            <a:spLocks noGrp="1"/>
          </p:cNvSpPr>
          <p:nvPr>
            <p:ph type="body" idx="1"/>
          </p:nvPr>
        </p:nvSpPr>
        <p:spPr>
          <a:xfrm>
            <a:off x="1295400" y="1355725"/>
            <a:ext cx="4727448" cy="6413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000"/>
              <a:buNone/>
            </a:pPr>
            <a:r>
              <a:rPr lang="en-US"/>
              <a:t>2019 CRBOH MEMBER</a:t>
            </a:r>
            <a:endParaRPr/>
          </a:p>
          <a:p>
            <a:pPr marL="0" lvl="0" indent="0" algn="l" rtl="0">
              <a:lnSpc>
                <a:spcPct val="90000"/>
              </a:lnSpc>
              <a:spcBef>
                <a:spcPts val="0"/>
              </a:spcBef>
              <a:spcAft>
                <a:spcPts val="0"/>
              </a:spcAft>
              <a:buSzPts val="2000"/>
              <a:buNone/>
            </a:pPr>
            <a:r>
              <a:rPr lang="en-US"/>
              <a:t> VOLUNTEERS</a:t>
            </a:r>
            <a:endParaRPr/>
          </a:p>
        </p:txBody>
      </p:sp>
      <p:sp>
        <p:nvSpPr>
          <p:cNvPr id="447" name="Google Shape;447;p41"/>
          <p:cNvSpPr txBox="1">
            <a:spLocks noGrp="1"/>
          </p:cNvSpPr>
          <p:nvPr>
            <p:ph type="body" idx="2"/>
          </p:nvPr>
        </p:nvSpPr>
        <p:spPr>
          <a:xfrm>
            <a:off x="1295400" y="2102583"/>
            <a:ext cx="4727448" cy="3946526"/>
          </a:xfrm>
          <a:prstGeom prst="rect">
            <a:avLst/>
          </a:prstGeom>
          <a:noFill/>
          <a:ln>
            <a:noFill/>
          </a:ln>
        </p:spPr>
        <p:txBody>
          <a:bodyPr spcFirstLastPara="1" wrap="square" lIns="91425" tIns="45700" rIns="91425" bIns="45700" anchor="t" anchorCtr="0">
            <a:normAutofit/>
          </a:bodyPr>
          <a:lstStyle/>
          <a:p>
            <a:pPr marL="274320" lvl="0" indent="-228600" algn="l" rtl="0">
              <a:lnSpc>
                <a:spcPct val="70000"/>
              </a:lnSpc>
              <a:spcBef>
                <a:spcPts val="0"/>
              </a:spcBef>
              <a:spcAft>
                <a:spcPts val="0"/>
              </a:spcAft>
              <a:buSzPts val="1850"/>
              <a:buChar char="•"/>
            </a:pPr>
            <a:r>
              <a:rPr lang="en-US" sz="1850" dirty="0"/>
              <a:t>Graham </a:t>
            </a:r>
            <a:r>
              <a:rPr lang="en-US" sz="1850" dirty="0" err="1"/>
              <a:t>Blackshaw</a:t>
            </a:r>
            <a:endParaRPr sz="1850" dirty="0"/>
          </a:p>
          <a:p>
            <a:pPr marL="274320" lvl="0" indent="-228600" algn="l" rtl="0">
              <a:lnSpc>
                <a:spcPct val="70000"/>
              </a:lnSpc>
              <a:spcBef>
                <a:spcPts val="1800"/>
              </a:spcBef>
              <a:spcAft>
                <a:spcPts val="0"/>
              </a:spcAft>
              <a:buSzPts val="1850"/>
              <a:buChar char="•"/>
            </a:pPr>
            <a:r>
              <a:rPr lang="en-US" sz="1850" dirty="0" err="1"/>
              <a:t>Anjie</a:t>
            </a:r>
            <a:r>
              <a:rPr lang="en-US" sz="1850" dirty="0"/>
              <a:t> Davis</a:t>
            </a:r>
          </a:p>
          <a:p>
            <a:pPr marL="274320" lvl="0" indent="-228600" algn="l" rtl="0">
              <a:lnSpc>
                <a:spcPct val="70000"/>
              </a:lnSpc>
              <a:spcBef>
                <a:spcPts val="1800"/>
              </a:spcBef>
              <a:spcAft>
                <a:spcPts val="0"/>
              </a:spcAft>
              <a:buSzPts val="1850"/>
              <a:buChar char="•"/>
            </a:pPr>
            <a:r>
              <a:rPr lang="en-US" sz="1850" dirty="0"/>
              <a:t>Michael Grey</a:t>
            </a:r>
          </a:p>
          <a:p>
            <a:pPr marL="274320" lvl="0" indent="-228600" algn="l" rtl="0">
              <a:lnSpc>
                <a:spcPct val="70000"/>
              </a:lnSpc>
              <a:spcBef>
                <a:spcPts val="1800"/>
              </a:spcBef>
              <a:spcAft>
                <a:spcPts val="0"/>
              </a:spcAft>
              <a:buSzPts val="1850"/>
              <a:buChar char="•"/>
            </a:pPr>
            <a:r>
              <a:rPr lang="en-US" sz="1850" dirty="0"/>
              <a:t>Jodi Johnson</a:t>
            </a:r>
            <a:endParaRPr dirty="0"/>
          </a:p>
          <a:p>
            <a:pPr marL="274320" lvl="0" indent="-228600" algn="l" rtl="0">
              <a:lnSpc>
                <a:spcPct val="70000"/>
              </a:lnSpc>
              <a:spcBef>
                <a:spcPts val="1800"/>
              </a:spcBef>
              <a:spcAft>
                <a:spcPts val="0"/>
              </a:spcAft>
              <a:buSzPts val="1850"/>
              <a:buChar char="•"/>
            </a:pPr>
            <a:r>
              <a:rPr lang="en-US" sz="1850" dirty="0"/>
              <a:t>Lydia Renton</a:t>
            </a:r>
          </a:p>
          <a:p>
            <a:pPr marL="274320" lvl="0" indent="-228600" algn="l" rtl="0">
              <a:lnSpc>
                <a:spcPct val="70000"/>
              </a:lnSpc>
              <a:spcBef>
                <a:spcPts val="1800"/>
              </a:spcBef>
              <a:spcAft>
                <a:spcPts val="0"/>
              </a:spcAft>
              <a:buSzPts val="1850"/>
              <a:buChar char="•"/>
            </a:pPr>
            <a:r>
              <a:rPr lang="en-US" sz="1850" dirty="0"/>
              <a:t>Gerry Saunders</a:t>
            </a:r>
          </a:p>
          <a:p>
            <a:pPr marL="274320" lvl="0" indent="-228600" algn="l" rtl="0">
              <a:lnSpc>
                <a:spcPct val="70000"/>
              </a:lnSpc>
              <a:spcBef>
                <a:spcPts val="1800"/>
              </a:spcBef>
              <a:spcAft>
                <a:spcPts val="0"/>
              </a:spcAft>
              <a:buSzPts val="1850"/>
              <a:buChar char="•"/>
            </a:pPr>
            <a:r>
              <a:rPr lang="en-US" sz="1850" dirty="0"/>
              <a:t>Krista Thompson</a:t>
            </a:r>
            <a:endParaRPr dirty="0"/>
          </a:p>
          <a:p>
            <a:pPr marL="274320" lvl="0" indent="-228600" algn="l" rtl="0">
              <a:lnSpc>
                <a:spcPct val="70000"/>
              </a:lnSpc>
              <a:spcBef>
                <a:spcPts val="1800"/>
              </a:spcBef>
              <a:spcAft>
                <a:spcPts val="0"/>
              </a:spcAft>
              <a:buSzPts val="1850"/>
              <a:buChar char="•"/>
            </a:pPr>
            <a:r>
              <a:rPr lang="en-US" sz="1850" dirty="0"/>
              <a:t>Letty Wong</a:t>
            </a:r>
            <a:endParaRPr dirty="0"/>
          </a:p>
          <a:p>
            <a:pPr marL="274320" lvl="0" indent="-228600" algn="l" rtl="0">
              <a:lnSpc>
                <a:spcPct val="70000"/>
              </a:lnSpc>
              <a:spcBef>
                <a:spcPts val="1800"/>
              </a:spcBef>
              <a:spcAft>
                <a:spcPts val="0"/>
              </a:spcAft>
              <a:buSzPts val="1850"/>
              <a:buChar char="•"/>
            </a:pPr>
            <a:r>
              <a:rPr lang="en-US" sz="1850" dirty="0"/>
              <a:t>Wayne Wood</a:t>
            </a:r>
            <a:endParaRPr dirty="0"/>
          </a:p>
        </p:txBody>
      </p:sp>
      <p:graphicFrame>
        <p:nvGraphicFramePr>
          <p:cNvPr id="448" name="Google Shape;448;p41"/>
          <p:cNvGraphicFramePr/>
          <p:nvPr/>
        </p:nvGraphicFramePr>
        <p:xfrm>
          <a:off x="4374847" y="2138973"/>
          <a:ext cx="6888075" cy="3161470"/>
        </p:xfrm>
        <a:graphic>
          <a:graphicData uri="http://schemas.openxmlformats.org/drawingml/2006/table">
            <a:tbl>
              <a:tblPr firstRow="1" bandRow="1">
                <a:noFill/>
                <a:tableStyleId>{30635A8E-3588-4ED5-B7D1-A5EF646CA4CE}</a:tableStyleId>
              </a:tblPr>
              <a:tblGrid>
                <a:gridCol w="4276775">
                  <a:extLst>
                    <a:ext uri="{9D8B030D-6E8A-4147-A177-3AD203B41FA5}">
                      <a16:colId xmlns:a16="http://schemas.microsoft.com/office/drawing/2014/main" val="20000"/>
                    </a:ext>
                  </a:extLst>
                </a:gridCol>
                <a:gridCol w="1160575">
                  <a:extLst>
                    <a:ext uri="{9D8B030D-6E8A-4147-A177-3AD203B41FA5}">
                      <a16:colId xmlns:a16="http://schemas.microsoft.com/office/drawing/2014/main" val="20001"/>
                    </a:ext>
                  </a:extLst>
                </a:gridCol>
                <a:gridCol w="1450725">
                  <a:extLst>
                    <a:ext uri="{9D8B030D-6E8A-4147-A177-3AD203B41FA5}">
                      <a16:colId xmlns:a16="http://schemas.microsoft.com/office/drawing/2014/main" val="20002"/>
                    </a:ext>
                  </a:extLst>
                </a:gridCol>
              </a:tblGrid>
              <a:tr h="254050">
                <a:tc>
                  <a:txBody>
                    <a:bodyPr/>
                    <a:lstStyle/>
                    <a:p>
                      <a:pPr marL="0" marR="0" lvl="0" indent="0" algn="l" rtl="0">
                        <a:spcBef>
                          <a:spcPts val="0"/>
                        </a:spcBef>
                        <a:spcAft>
                          <a:spcPts val="0"/>
                        </a:spcAft>
                        <a:buNone/>
                      </a:pPr>
                      <a:r>
                        <a:rPr lang="en-US" sz="1800" dirty="0"/>
                        <a:t>Total ROH Worksheets Due (45)</a:t>
                      </a:r>
                      <a:endParaRPr sz="1800"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444575">
                <a:tc>
                  <a:txBody>
                    <a:bodyPr/>
                    <a:lstStyle/>
                    <a:p>
                      <a:pPr marL="0" marR="0" lvl="0" indent="0" algn="l" rtl="0">
                        <a:spcBef>
                          <a:spcPts val="0"/>
                        </a:spcBef>
                        <a:spcAft>
                          <a:spcPts val="0"/>
                        </a:spcAft>
                        <a:buNone/>
                      </a:pPr>
                      <a:r>
                        <a:rPr lang="en-US" sz="1800"/>
                        <a:t>Eligible for renewal</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42</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93%</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444575">
                <a:tc>
                  <a:txBody>
                    <a:bodyPr/>
                    <a:lstStyle/>
                    <a:p>
                      <a:pPr marL="0" marR="0" lvl="0" indent="0" algn="l" rtl="0">
                        <a:spcBef>
                          <a:spcPts val="0"/>
                        </a:spcBef>
                        <a:spcAft>
                          <a:spcPts val="0"/>
                        </a:spcAft>
                        <a:buNone/>
                      </a:pPr>
                      <a:r>
                        <a:rPr lang="en-US" sz="1800"/>
                        <a:t>Retirees</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3</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7%</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444575">
                <a:tc>
                  <a:txBody>
                    <a:bodyPr/>
                    <a:lstStyle/>
                    <a:p>
                      <a:pPr marL="0" marR="0" lvl="0" indent="0" algn="l" rtl="0">
                        <a:spcBef>
                          <a:spcPts val="0"/>
                        </a:spcBef>
                        <a:spcAft>
                          <a:spcPts val="0"/>
                        </a:spcAft>
                        <a:buNone/>
                      </a:pPr>
                      <a:r>
                        <a:rPr lang="en-US" sz="1800" b="1" dirty="0">
                          <a:solidFill>
                            <a:schemeClr val="lt1"/>
                          </a:solidFill>
                        </a:rPr>
                        <a:t>Eligible for Renewal (42)</a:t>
                      </a:r>
                      <a:endParaRPr sz="1800" b="1" dirty="0">
                        <a:solidFill>
                          <a:schemeClr val="lt1"/>
                        </a:solidFil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1"/>
                    </a:solidFill>
                  </a:tcPr>
                </a:tc>
                <a:tc>
                  <a:txBody>
                    <a:bodyPr/>
                    <a:lstStyle/>
                    <a:p>
                      <a:pPr marL="0" marR="0" lvl="0" indent="0" algn="ctr" rtl="0">
                        <a:spcBef>
                          <a:spcPts val="0"/>
                        </a:spcBef>
                        <a:spcAft>
                          <a:spcPts val="0"/>
                        </a:spcAft>
                        <a:buNone/>
                      </a:pPr>
                      <a:r>
                        <a:rPr lang="en-US" sz="1800" b="1" dirty="0">
                          <a:solidFill>
                            <a:schemeClr val="lt1"/>
                          </a:solidFill>
                        </a:rPr>
                        <a:t>#</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1"/>
                    </a:solidFill>
                  </a:tcPr>
                </a:tc>
                <a:tc>
                  <a:txBody>
                    <a:bodyPr/>
                    <a:lstStyle/>
                    <a:p>
                      <a:pPr marL="0" marR="0" lvl="0" indent="0" algn="ctr" rtl="0">
                        <a:spcBef>
                          <a:spcPts val="0"/>
                        </a:spcBef>
                        <a:spcAft>
                          <a:spcPts val="0"/>
                        </a:spcAft>
                        <a:buNone/>
                      </a:pPr>
                      <a:r>
                        <a:rPr lang="en-US" sz="1800" b="1">
                          <a:solidFill>
                            <a:schemeClr val="lt1"/>
                          </a:solidFill>
                        </a:rPr>
                        <a:t>%</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1"/>
                    </a:solidFill>
                  </a:tcPr>
                </a:tc>
                <a:extLst>
                  <a:ext uri="{0D108BD9-81ED-4DB2-BD59-A6C34878D82A}">
                    <a16:rowId xmlns:a16="http://schemas.microsoft.com/office/drawing/2014/main" val="10003"/>
                  </a:ext>
                </a:extLst>
              </a:tr>
              <a:tr h="487325">
                <a:tc>
                  <a:txBody>
                    <a:bodyPr/>
                    <a:lstStyle/>
                    <a:p>
                      <a:pPr marL="0" marR="0" lvl="0" indent="0" algn="l" rtl="0">
                        <a:spcBef>
                          <a:spcPts val="0"/>
                        </a:spcBef>
                        <a:spcAft>
                          <a:spcPts val="0"/>
                        </a:spcAft>
                        <a:buNone/>
                      </a:pPr>
                      <a:r>
                        <a:rPr lang="en-US" sz="1800" dirty="0"/>
                        <a:t>Successful re-registrants</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33</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78%</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487325">
                <a:tc>
                  <a:txBody>
                    <a:bodyPr/>
                    <a:lstStyle/>
                    <a:p>
                      <a:pPr marL="0" marR="0" lvl="0" indent="0" algn="l" rtl="0">
                        <a:spcBef>
                          <a:spcPts val="0"/>
                        </a:spcBef>
                        <a:spcAft>
                          <a:spcPts val="0"/>
                        </a:spcAft>
                        <a:buNone/>
                      </a:pPr>
                      <a:r>
                        <a:rPr lang="en-US" sz="1800" dirty="0"/>
                        <a:t>Audited  </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4</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10%</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487325">
                <a:tc>
                  <a:txBody>
                    <a:bodyPr/>
                    <a:lstStyle/>
                    <a:p>
                      <a:pPr marL="0" marR="0" lvl="0" indent="0" algn="l" rtl="0">
                        <a:spcBef>
                          <a:spcPts val="0"/>
                        </a:spcBef>
                        <a:spcAft>
                          <a:spcPts val="0"/>
                        </a:spcAft>
                        <a:buNone/>
                      </a:pPr>
                      <a:r>
                        <a:rPr lang="en-US" sz="1800" dirty="0"/>
                        <a:t>Worksheets pending</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5</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12%</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4"/>
          <p:cNvSpPr txBox="1">
            <a:spLocks noGrp="1"/>
          </p:cNvSpPr>
          <p:nvPr>
            <p:ph type="ctrTitle"/>
          </p:nvPr>
        </p:nvSpPr>
        <p:spPr>
          <a:xfrm>
            <a:off x="1066800" y="2606040"/>
            <a:ext cx="10058400" cy="2743200"/>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6800"/>
              <a:buFont typeface="Cambria"/>
              <a:buNone/>
            </a:pPr>
            <a:r>
              <a:rPr lang="en-US" dirty="0"/>
              <a:t>PRESIDENT’S REPORT	</a:t>
            </a:r>
            <a:endParaRPr dirty="0"/>
          </a:p>
        </p:txBody>
      </p:sp>
      <p:sp>
        <p:nvSpPr>
          <p:cNvPr id="112" name="Google Shape;112;p4"/>
          <p:cNvSpPr txBox="1">
            <a:spLocks noGrp="1"/>
          </p:cNvSpPr>
          <p:nvPr>
            <p:ph type="subTitle" idx="1"/>
          </p:nvPr>
        </p:nvSpPr>
        <p:spPr>
          <a:xfrm>
            <a:off x="1066800" y="5360437"/>
            <a:ext cx="10058400" cy="36576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000"/>
              <a:buNone/>
            </a:pPr>
            <a:r>
              <a:rPr lang="en-US" dirty="0"/>
              <a:t>KEN KEILL</a:t>
            </a:r>
            <a:endParaRPr dirty="0"/>
          </a:p>
        </p:txBody>
      </p:sp>
      <p:pic>
        <p:nvPicPr>
          <p:cNvPr id="113" name="Google Shape;113;p4"/>
          <p:cNvPicPr preferRelativeResize="0"/>
          <p:nvPr/>
        </p:nvPicPr>
        <p:blipFill rotWithShape="1">
          <a:blip r:embed="rId3">
            <a:alphaModFix/>
          </a:blip>
          <a:srcRect/>
          <a:stretch/>
        </p:blipFill>
        <p:spPr>
          <a:xfrm>
            <a:off x="10142961" y="0"/>
            <a:ext cx="1841259" cy="1811215"/>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42"/>
          <p:cNvSpPr txBox="1">
            <a:spLocks noGrp="1"/>
          </p:cNvSpPr>
          <p:nvPr>
            <p:ph type="title"/>
          </p:nvPr>
        </p:nvSpPr>
        <p:spPr>
          <a:xfrm>
            <a:off x="1295400" y="381000"/>
            <a:ext cx="9601200" cy="1143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a:t>ROHT REGISTRATION MAINTENANCE </a:t>
            </a:r>
            <a:br>
              <a:rPr lang="en-US"/>
            </a:br>
            <a:endParaRPr/>
          </a:p>
        </p:txBody>
      </p:sp>
      <p:sp>
        <p:nvSpPr>
          <p:cNvPr id="454" name="Google Shape;454;p42"/>
          <p:cNvSpPr txBox="1">
            <a:spLocks noGrp="1"/>
          </p:cNvSpPr>
          <p:nvPr>
            <p:ph type="body" idx="1"/>
          </p:nvPr>
        </p:nvSpPr>
        <p:spPr>
          <a:xfrm>
            <a:off x="1137139" y="2138973"/>
            <a:ext cx="4727448" cy="6413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000"/>
              <a:buNone/>
            </a:pPr>
            <a:r>
              <a:rPr lang="en-US"/>
              <a:t>2019 CRBOH MEMBER</a:t>
            </a:r>
            <a:endParaRPr/>
          </a:p>
          <a:p>
            <a:pPr marL="0" lvl="0" indent="0" algn="l" rtl="0">
              <a:lnSpc>
                <a:spcPct val="90000"/>
              </a:lnSpc>
              <a:spcBef>
                <a:spcPts val="0"/>
              </a:spcBef>
              <a:spcAft>
                <a:spcPts val="0"/>
              </a:spcAft>
              <a:buSzPts val="2000"/>
              <a:buNone/>
            </a:pPr>
            <a:r>
              <a:rPr lang="en-US"/>
              <a:t> VOLUNTEERS</a:t>
            </a:r>
            <a:endParaRPr/>
          </a:p>
        </p:txBody>
      </p:sp>
      <p:sp>
        <p:nvSpPr>
          <p:cNvPr id="455" name="Google Shape;455;p42"/>
          <p:cNvSpPr txBox="1">
            <a:spLocks noGrp="1"/>
          </p:cNvSpPr>
          <p:nvPr>
            <p:ph type="body" idx="2"/>
          </p:nvPr>
        </p:nvSpPr>
        <p:spPr>
          <a:xfrm>
            <a:off x="1137139" y="2971800"/>
            <a:ext cx="4727448" cy="3946526"/>
          </a:xfrm>
          <a:prstGeom prst="rect">
            <a:avLst/>
          </a:prstGeom>
          <a:noFill/>
          <a:ln>
            <a:noFill/>
          </a:ln>
        </p:spPr>
        <p:txBody>
          <a:bodyPr spcFirstLastPara="1" wrap="square" lIns="91425" tIns="45700" rIns="91425" bIns="45700" anchor="t" anchorCtr="0">
            <a:normAutofit/>
          </a:bodyPr>
          <a:lstStyle/>
          <a:p>
            <a:pPr marL="274320" lvl="0" indent="-228600" algn="l" rtl="0">
              <a:lnSpc>
                <a:spcPct val="90000"/>
              </a:lnSpc>
              <a:spcBef>
                <a:spcPts val="0"/>
              </a:spcBef>
              <a:spcAft>
                <a:spcPts val="0"/>
              </a:spcAft>
              <a:buSzPts val="2000"/>
              <a:buChar char="•"/>
            </a:pPr>
            <a:r>
              <a:rPr lang="en-US" dirty="0"/>
              <a:t>Matthew Brewer</a:t>
            </a:r>
            <a:endParaRPr dirty="0"/>
          </a:p>
          <a:p>
            <a:pPr marL="274320" lvl="0" indent="-228600" algn="l" rtl="0">
              <a:lnSpc>
                <a:spcPct val="90000"/>
              </a:lnSpc>
              <a:spcBef>
                <a:spcPts val="1800"/>
              </a:spcBef>
              <a:spcAft>
                <a:spcPts val="0"/>
              </a:spcAft>
              <a:buSzPts val="2000"/>
              <a:buChar char="•"/>
            </a:pPr>
            <a:r>
              <a:rPr lang="en-US" dirty="0"/>
              <a:t>Kathy </a:t>
            </a:r>
            <a:r>
              <a:rPr lang="en-US" dirty="0" err="1"/>
              <a:t>Rohl</a:t>
            </a:r>
            <a:endParaRPr dirty="0"/>
          </a:p>
        </p:txBody>
      </p:sp>
      <p:graphicFrame>
        <p:nvGraphicFramePr>
          <p:cNvPr id="456" name="Google Shape;456;p42"/>
          <p:cNvGraphicFramePr/>
          <p:nvPr/>
        </p:nvGraphicFramePr>
        <p:xfrm>
          <a:off x="4357262" y="1620227"/>
          <a:ext cx="6888075" cy="3161470"/>
        </p:xfrm>
        <a:graphic>
          <a:graphicData uri="http://schemas.openxmlformats.org/drawingml/2006/table">
            <a:tbl>
              <a:tblPr firstRow="1" bandRow="1">
                <a:noFill/>
                <a:tableStyleId>{30635A8E-3588-4ED5-B7D1-A5EF646CA4CE}</a:tableStyleId>
              </a:tblPr>
              <a:tblGrid>
                <a:gridCol w="4276775">
                  <a:extLst>
                    <a:ext uri="{9D8B030D-6E8A-4147-A177-3AD203B41FA5}">
                      <a16:colId xmlns:a16="http://schemas.microsoft.com/office/drawing/2014/main" val="20000"/>
                    </a:ext>
                  </a:extLst>
                </a:gridCol>
                <a:gridCol w="1160575">
                  <a:extLst>
                    <a:ext uri="{9D8B030D-6E8A-4147-A177-3AD203B41FA5}">
                      <a16:colId xmlns:a16="http://schemas.microsoft.com/office/drawing/2014/main" val="20001"/>
                    </a:ext>
                  </a:extLst>
                </a:gridCol>
                <a:gridCol w="1450725">
                  <a:extLst>
                    <a:ext uri="{9D8B030D-6E8A-4147-A177-3AD203B41FA5}">
                      <a16:colId xmlns:a16="http://schemas.microsoft.com/office/drawing/2014/main" val="20002"/>
                    </a:ext>
                  </a:extLst>
                </a:gridCol>
              </a:tblGrid>
              <a:tr h="254050">
                <a:tc>
                  <a:txBody>
                    <a:bodyPr/>
                    <a:lstStyle/>
                    <a:p>
                      <a:pPr marL="0" marR="0" lvl="0" indent="0" algn="l" rtl="0">
                        <a:spcBef>
                          <a:spcPts val="0"/>
                        </a:spcBef>
                        <a:spcAft>
                          <a:spcPts val="0"/>
                        </a:spcAft>
                        <a:buNone/>
                      </a:pPr>
                      <a:r>
                        <a:rPr lang="en-US" sz="1800" dirty="0"/>
                        <a:t>Total ROHT Worksheets Due (9)</a:t>
                      </a:r>
                      <a:endParaRPr sz="1800"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444575">
                <a:tc>
                  <a:txBody>
                    <a:bodyPr/>
                    <a:lstStyle/>
                    <a:p>
                      <a:pPr marL="0" marR="0" lvl="0" indent="0" algn="l" rtl="0">
                        <a:spcBef>
                          <a:spcPts val="0"/>
                        </a:spcBef>
                        <a:spcAft>
                          <a:spcPts val="0"/>
                        </a:spcAft>
                        <a:buNone/>
                      </a:pPr>
                      <a:r>
                        <a:rPr lang="en-US" sz="1800"/>
                        <a:t>Eligible for renewal</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8</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89%</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444575">
                <a:tc>
                  <a:txBody>
                    <a:bodyPr/>
                    <a:lstStyle/>
                    <a:p>
                      <a:pPr marL="0" marR="0" lvl="0" indent="0" algn="l" rtl="0">
                        <a:spcBef>
                          <a:spcPts val="0"/>
                        </a:spcBef>
                        <a:spcAft>
                          <a:spcPts val="0"/>
                        </a:spcAft>
                        <a:buNone/>
                      </a:pPr>
                      <a:r>
                        <a:rPr lang="en-US" sz="1800"/>
                        <a:t>Retirees</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1</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11%</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444575">
                <a:tc>
                  <a:txBody>
                    <a:bodyPr/>
                    <a:lstStyle/>
                    <a:p>
                      <a:pPr marL="0" marR="0" lvl="0" indent="0" algn="l" rtl="0">
                        <a:spcBef>
                          <a:spcPts val="0"/>
                        </a:spcBef>
                        <a:spcAft>
                          <a:spcPts val="0"/>
                        </a:spcAft>
                        <a:buNone/>
                      </a:pPr>
                      <a:r>
                        <a:rPr lang="en-US" sz="1800" b="1" dirty="0">
                          <a:solidFill>
                            <a:schemeClr val="lt1"/>
                          </a:solidFill>
                        </a:rPr>
                        <a:t>Eligible for Renewal (8)</a:t>
                      </a:r>
                      <a:endParaRPr sz="1800" b="1" dirty="0">
                        <a:solidFill>
                          <a:schemeClr val="lt1"/>
                        </a:solidFil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1"/>
                    </a:solidFill>
                  </a:tcPr>
                </a:tc>
                <a:tc>
                  <a:txBody>
                    <a:bodyPr/>
                    <a:lstStyle/>
                    <a:p>
                      <a:pPr marL="0" marR="0" lvl="0" indent="0" algn="ctr" rtl="0">
                        <a:spcBef>
                          <a:spcPts val="0"/>
                        </a:spcBef>
                        <a:spcAft>
                          <a:spcPts val="0"/>
                        </a:spcAft>
                        <a:buNone/>
                      </a:pPr>
                      <a:r>
                        <a:rPr lang="en-US" sz="1800" b="1">
                          <a:solidFill>
                            <a:schemeClr val="lt1"/>
                          </a:solidFill>
                        </a:rPr>
                        <a:t>#</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1"/>
                    </a:solidFill>
                  </a:tcPr>
                </a:tc>
                <a:tc>
                  <a:txBody>
                    <a:bodyPr/>
                    <a:lstStyle/>
                    <a:p>
                      <a:pPr marL="0" marR="0" lvl="0" indent="0" algn="ctr" rtl="0">
                        <a:spcBef>
                          <a:spcPts val="0"/>
                        </a:spcBef>
                        <a:spcAft>
                          <a:spcPts val="0"/>
                        </a:spcAft>
                        <a:buNone/>
                      </a:pPr>
                      <a:r>
                        <a:rPr lang="en-US" sz="1800" b="1">
                          <a:solidFill>
                            <a:schemeClr val="lt1"/>
                          </a:solidFill>
                        </a:rPr>
                        <a:t>%</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1"/>
                    </a:solidFill>
                  </a:tcPr>
                </a:tc>
                <a:extLst>
                  <a:ext uri="{0D108BD9-81ED-4DB2-BD59-A6C34878D82A}">
                    <a16:rowId xmlns:a16="http://schemas.microsoft.com/office/drawing/2014/main" val="10003"/>
                  </a:ext>
                </a:extLst>
              </a:tr>
              <a:tr h="487325">
                <a:tc>
                  <a:txBody>
                    <a:bodyPr/>
                    <a:lstStyle/>
                    <a:p>
                      <a:pPr marL="0" marR="0" lvl="0" indent="0" algn="l" rtl="0">
                        <a:spcBef>
                          <a:spcPts val="0"/>
                        </a:spcBef>
                        <a:spcAft>
                          <a:spcPts val="0"/>
                        </a:spcAft>
                        <a:buNone/>
                      </a:pPr>
                      <a:r>
                        <a:rPr lang="en-US" sz="1800"/>
                        <a:t>Successful re-registrants</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6</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75%</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487325">
                <a:tc>
                  <a:txBody>
                    <a:bodyPr/>
                    <a:lstStyle/>
                    <a:p>
                      <a:pPr marL="0" marR="0" lvl="0" indent="0" algn="l" rtl="0">
                        <a:spcBef>
                          <a:spcPts val="0"/>
                        </a:spcBef>
                        <a:spcAft>
                          <a:spcPts val="0"/>
                        </a:spcAft>
                        <a:buNone/>
                      </a:pPr>
                      <a:r>
                        <a:rPr lang="en-US" sz="1800" dirty="0"/>
                        <a:t>Audited</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1</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12.5%</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487325">
                <a:tc>
                  <a:txBody>
                    <a:bodyPr/>
                    <a:lstStyle/>
                    <a:p>
                      <a:pPr marL="0" marR="0" lvl="0" indent="0" algn="l" rtl="0">
                        <a:spcBef>
                          <a:spcPts val="0"/>
                        </a:spcBef>
                        <a:spcAft>
                          <a:spcPts val="0"/>
                        </a:spcAft>
                        <a:buNone/>
                      </a:pPr>
                      <a:r>
                        <a:rPr lang="en-US" sz="1800" dirty="0"/>
                        <a:t>Worksheets pending</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1</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dirty="0"/>
                        <a:t>12.5%</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43"/>
          <p:cNvSpPr txBox="1">
            <a:spLocks noGrp="1"/>
          </p:cNvSpPr>
          <p:nvPr>
            <p:ph type="title"/>
          </p:nvPr>
        </p:nvSpPr>
        <p:spPr>
          <a:xfrm>
            <a:off x="1295400" y="381000"/>
            <a:ext cx="9601200" cy="1143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a:t>REGISTRATION MAINTENANCE POINTS REPORT</a:t>
            </a:r>
            <a:br>
              <a:rPr lang="en-US"/>
            </a:br>
            <a:endParaRPr/>
          </a:p>
        </p:txBody>
      </p:sp>
      <p:graphicFrame>
        <p:nvGraphicFramePr>
          <p:cNvPr id="462" name="Google Shape;462;p43"/>
          <p:cNvGraphicFramePr/>
          <p:nvPr/>
        </p:nvGraphicFramePr>
        <p:xfrm>
          <a:off x="1362808" y="1348447"/>
          <a:ext cx="8801100" cy="1280180"/>
        </p:xfrm>
        <a:graphic>
          <a:graphicData uri="http://schemas.openxmlformats.org/drawingml/2006/table">
            <a:tbl>
              <a:tblPr firstRow="1" bandRow="1">
                <a:noFill/>
                <a:tableStyleId>{30635A8E-3588-4ED5-B7D1-A5EF646CA4CE}</a:tableStyleId>
              </a:tblPr>
              <a:tblGrid>
                <a:gridCol w="1988900">
                  <a:extLst>
                    <a:ext uri="{9D8B030D-6E8A-4147-A177-3AD203B41FA5}">
                      <a16:colId xmlns:a16="http://schemas.microsoft.com/office/drawing/2014/main" val="20000"/>
                    </a:ext>
                  </a:extLst>
                </a:gridCol>
                <a:gridCol w="945950">
                  <a:extLst>
                    <a:ext uri="{9D8B030D-6E8A-4147-A177-3AD203B41FA5}">
                      <a16:colId xmlns:a16="http://schemas.microsoft.com/office/drawing/2014/main" val="20001"/>
                    </a:ext>
                  </a:extLst>
                </a:gridCol>
                <a:gridCol w="1173250">
                  <a:extLst>
                    <a:ext uri="{9D8B030D-6E8A-4147-A177-3AD203B41FA5}">
                      <a16:colId xmlns:a16="http://schemas.microsoft.com/office/drawing/2014/main" val="20002"/>
                    </a:ext>
                  </a:extLst>
                </a:gridCol>
                <a:gridCol w="1173250">
                  <a:extLst>
                    <a:ext uri="{9D8B030D-6E8A-4147-A177-3AD203B41FA5}">
                      <a16:colId xmlns:a16="http://schemas.microsoft.com/office/drawing/2014/main" val="20003"/>
                    </a:ext>
                  </a:extLst>
                </a:gridCol>
                <a:gridCol w="1173250">
                  <a:extLst>
                    <a:ext uri="{9D8B030D-6E8A-4147-A177-3AD203B41FA5}">
                      <a16:colId xmlns:a16="http://schemas.microsoft.com/office/drawing/2014/main" val="20004"/>
                    </a:ext>
                  </a:extLst>
                </a:gridCol>
                <a:gridCol w="1173250">
                  <a:extLst>
                    <a:ext uri="{9D8B030D-6E8A-4147-A177-3AD203B41FA5}">
                      <a16:colId xmlns:a16="http://schemas.microsoft.com/office/drawing/2014/main" val="20005"/>
                    </a:ext>
                  </a:extLst>
                </a:gridCol>
                <a:gridCol w="1173250">
                  <a:extLst>
                    <a:ext uri="{9D8B030D-6E8A-4147-A177-3AD203B41FA5}">
                      <a16:colId xmlns:a16="http://schemas.microsoft.com/office/drawing/2014/main" val="20006"/>
                    </a:ext>
                  </a:extLst>
                </a:gridCol>
              </a:tblGrid>
              <a:tr h="254050">
                <a:tc>
                  <a:txBody>
                    <a:bodyPr/>
                    <a:lstStyle/>
                    <a:p>
                      <a:pPr marL="0" marR="0" lvl="0" indent="0" algn="l" rtl="0">
                        <a:spcBef>
                          <a:spcPts val="0"/>
                        </a:spcBef>
                        <a:spcAft>
                          <a:spcPts val="0"/>
                        </a:spcAft>
                        <a:buNone/>
                      </a:pPr>
                      <a:endParaRPr sz="18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2014</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2015</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2016</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2017</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2018</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2019</a:t>
                      </a:r>
                      <a:endParaRPr/>
                    </a:p>
                    <a:p>
                      <a:pPr marL="0" marR="0" lvl="0" indent="0" algn="ctr" rtl="0">
                        <a:spcBef>
                          <a:spcPts val="0"/>
                        </a:spcBef>
                        <a:spcAft>
                          <a:spcPts val="0"/>
                        </a:spcAft>
                        <a:buNone/>
                      </a:pPr>
                      <a:r>
                        <a:rPr lang="en-US" sz="1800"/>
                        <a:t>(YTD)</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444575">
                <a:tc>
                  <a:txBody>
                    <a:bodyPr/>
                    <a:lstStyle/>
                    <a:p>
                      <a:pPr marL="0" marR="0" lvl="0" indent="0" algn="l" rtl="0">
                        <a:spcBef>
                          <a:spcPts val="0"/>
                        </a:spcBef>
                        <a:spcAft>
                          <a:spcPts val="0"/>
                        </a:spcAft>
                        <a:buNone/>
                      </a:pPr>
                      <a:r>
                        <a:rPr lang="en-US" sz="1800"/>
                        <a:t>Course and Events Approved</a:t>
                      </a:r>
                      <a:endParaRPr sz="18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116</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98</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27</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31</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a:t>20</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endParaRPr sz="1800"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00"/>
                    </a:solidFill>
                  </a:tcPr>
                </a:tc>
                <a:extLst>
                  <a:ext uri="{0D108BD9-81ED-4DB2-BD59-A6C34878D82A}">
                    <a16:rowId xmlns:a16="http://schemas.microsoft.com/office/drawing/2014/main" val="10001"/>
                  </a:ext>
                </a:extLst>
              </a:tr>
            </a:tbl>
          </a:graphicData>
        </a:graphic>
      </p:graphicFrame>
      <p:sp>
        <p:nvSpPr>
          <p:cNvPr id="463" name="Google Shape;463;p43"/>
          <p:cNvSpPr txBox="1">
            <a:spLocks noGrp="1"/>
          </p:cNvSpPr>
          <p:nvPr>
            <p:ph type="body" idx="2"/>
          </p:nvPr>
        </p:nvSpPr>
        <p:spPr>
          <a:xfrm>
            <a:off x="1295400" y="3455377"/>
            <a:ext cx="8868508" cy="2549769"/>
          </a:xfrm>
          <a:prstGeom prst="rect">
            <a:avLst/>
          </a:prstGeom>
          <a:noFill/>
          <a:ln>
            <a:noFill/>
          </a:ln>
        </p:spPr>
        <p:txBody>
          <a:bodyPr spcFirstLastPara="1" wrap="square" lIns="91425" tIns="45700" rIns="91425" bIns="45700" anchor="t" anchorCtr="0">
            <a:normAutofit/>
          </a:bodyPr>
          <a:lstStyle/>
          <a:p>
            <a:pPr marL="274320" lvl="0" indent="-228600" algn="l" rtl="0">
              <a:lnSpc>
                <a:spcPct val="90000"/>
              </a:lnSpc>
              <a:spcBef>
                <a:spcPts val="0"/>
              </a:spcBef>
              <a:spcAft>
                <a:spcPts val="0"/>
              </a:spcAft>
              <a:buSzPts val="2000"/>
              <a:buChar char="•"/>
            </a:pPr>
            <a:r>
              <a:rPr lang="en-US" dirty="0"/>
              <a:t>This will be Margaret Fung’s last year as Chair of this committee, since taking on the role in 2013.  </a:t>
            </a:r>
            <a:endParaRPr dirty="0"/>
          </a:p>
          <a:p>
            <a:pPr marL="274320" lvl="0" indent="-228600" algn="l" rtl="0">
              <a:lnSpc>
                <a:spcPct val="90000"/>
              </a:lnSpc>
              <a:spcBef>
                <a:spcPts val="1800"/>
              </a:spcBef>
              <a:spcAft>
                <a:spcPts val="0"/>
              </a:spcAft>
              <a:buSzPts val="2000"/>
              <a:buChar char="•"/>
            </a:pPr>
            <a:r>
              <a:rPr lang="en-US" dirty="0"/>
              <a:t>Over the next few months, Margaret will be transitioning over the duties to the incoming chair, Jodi Johnson.   </a:t>
            </a:r>
            <a:endParaRPr dirty="0"/>
          </a:p>
          <a:p>
            <a:pPr marL="274320" lvl="0" indent="-101600" algn="l" rtl="0">
              <a:lnSpc>
                <a:spcPct val="90000"/>
              </a:lnSpc>
              <a:spcBef>
                <a:spcPts val="1800"/>
              </a:spcBef>
              <a:spcAft>
                <a:spcPts val="0"/>
              </a:spcAft>
              <a:buSzPts val="2000"/>
              <a:buNone/>
            </a:pPr>
            <a:endParaRPr dirty="0"/>
          </a:p>
        </p:txBody>
      </p:sp>
      <p:sp>
        <p:nvSpPr>
          <p:cNvPr id="464" name="Google Shape;464;p43"/>
          <p:cNvSpPr txBox="1"/>
          <p:nvPr/>
        </p:nvSpPr>
        <p:spPr>
          <a:xfrm>
            <a:off x="1295400" y="2628607"/>
            <a:ext cx="9601200" cy="11430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accent1"/>
              </a:buClr>
              <a:buSzPts val="2800"/>
              <a:buFont typeface="Cambria"/>
              <a:buNone/>
            </a:pPr>
            <a:r>
              <a:rPr lang="en-US" sz="2800" b="1" cap="none" dirty="0">
                <a:solidFill>
                  <a:schemeClr val="accent1"/>
                </a:solidFill>
                <a:latin typeface="Cambria"/>
                <a:ea typeface="Cambria"/>
                <a:cs typeface="Cambria"/>
                <a:sym typeface="Cambria"/>
              </a:rPr>
              <a:t>2018– 2019 UPDATES</a:t>
            </a:r>
            <a:br>
              <a:rPr lang="en-US" sz="3200" b="1" cap="none" dirty="0">
                <a:solidFill>
                  <a:schemeClr val="accent1"/>
                </a:solidFill>
                <a:latin typeface="Cambria"/>
                <a:ea typeface="Cambria"/>
                <a:cs typeface="Cambria"/>
                <a:sym typeface="Cambria"/>
              </a:rPr>
            </a:br>
            <a:endParaRPr sz="3200" b="1" cap="none" dirty="0">
              <a:solidFill>
                <a:schemeClr val="accent1"/>
              </a:solidFill>
              <a:latin typeface="Cambria"/>
              <a:ea typeface="Cambria"/>
              <a:cs typeface="Cambria"/>
              <a:sym typeface="Cambria"/>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44"/>
          <p:cNvSpPr txBox="1">
            <a:spLocks noGrp="1"/>
          </p:cNvSpPr>
          <p:nvPr>
            <p:ph type="ctrTitle"/>
          </p:nvPr>
        </p:nvSpPr>
        <p:spPr>
          <a:xfrm>
            <a:off x="1066800" y="2057400"/>
            <a:ext cx="10058400" cy="2743200"/>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6800"/>
              <a:buFont typeface="Cambria"/>
              <a:buNone/>
            </a:pPr>
            <a:r>
              <a:rPr lang="en-US" dirty="0"/>
              <a:t>PROMOTIONS COMMITTEE REPORT	</a:t>
            </a:r>
            <a:endParaRPr dirty="0"/>
          </a:p>
        </p:txBody>
      </p:sp>
      <p:sp>
        <p:nvSpPr>
          <p:cNvPr id="470" name="Google Shape;470;p44"/>
          <p:cNvSpPr txBox="1">
            <a:spLocks noGrp="1"/>
          </p:cNvSpPr>
          <p:nvPr>
            <p:ph type="subTitle" idx="1"/>
          </p:nvPr>
        </p:nvSpPr>
        <p:spPr>
          <a:xfrm>
            <a:off x="1066800" y="4800600"/>
            <a:ext cx="10058400" cy="92559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000"/>
              <a:buNone/>
            </a:pPr>
            <a:r>
              <a:rPr lang="en-US" dirty="0"/>
              <a:t>CHAIR: MICHAEL WELSH</a:t>
            </a:r>
          </a:p>
          <a:p>
            <a:pPr marL="0" lvl="0" indent="0" algn="l" rtl="0">
              <a:lnSpc>
                <a:spcPct val="90000"/>
              </a:lnSpc>
              <a:spcBef>
                <a:spcPts val="0"/>
              </a:spcBef>
              <a:spcAft>
                <a:spcPts val="0"/>
              </a:spcAft>
              <a:buSzPts val="2000"/>
              <a:buNone/>
            </a:pPr>
            <a:r>
              <a:rPr lang="en-US" dirty="0"/>
              <a:t>BOARD MEMBER: SHAMINI SAMUEL</a:t>
            </a:r>
          </a:p>
          <a:p>
            <a:pPr marL="0" lvl="0" indent="0" algn="l" rtl="0">
              <a:lnSpc>
                <a:spcPct val="90000"/>
              </a:lnSpc>
              <a:spcBef>
                <a:spcPts val="0"/>
              </a:spcBef>
              <a:spcAft>
                <a:spcPts val="0"/>
              </a:spcAft>
              <a:buSzPts val="2000"/>
              <a:buNone/>
            </a:pPr>
            <a:r>
              <a:rPr lang="en-US" dirty="0"/>
              <a:t>VOLUNTEER: ERIN PEIRCE</a:t>
            </a:r>
            <a:endParaRPr dirty="0"/>
          </a:p>
        </p:txBody>
      </p:sp>
      <p:pic>
        <p:nvPicPr>
          <p:cNvPr id="471" name="Google Shape;471;p44"/>
          <p:cNvPicPr preferRelativeResize="0"/>
          <p:nvPr/>
        </p:nvPicPr>
        <p:blipFill rotWithShape="1">
          <a:blip r:embed="rId3">
            <a:alphaModFix/>
          </a:blip>
          <a:srcRect/>
          <a:stretch/>
        </p:blipFill>
        <p:spPr>
          <a:xfrm>
            <a:off x="10142961" y="0"/>
            <a:ext cx="1841259" cy="1811215"/>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45"/>
          <p:cNvSpPr txBox="1">
            <a:spLocks noGrp="1"/>
          </p:cNvSpPr>
          <p:nvPr>
            <p:ph type="title"/>
          </p:nvPr>
        </p:nvSpPr>
        <p:spPr>
          <a:xfrm>
            <a:off x="8229601" y="2514600"/>
            <a:ext cx="3474720"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a:t>PROMOTIONS COMMITTEE</a:t>
            </a:r>
            <a:endParaRPr/>
          </a:p>
        </p:txBody>
      </p:sp>
      <p:sp>
        <p:nvSpPr>
          <p:cNvPr id="477" name="Google Shape;477;p45"/>
          <p:cNvSpPr txBox="1">
            <a:spLocks noGrp="1"/>
          </p:cNvSpPr>
          <p:nvPr>
            <p:ph type="body" idx="1"/>
          </p:nvPr>
        </p:nvSpPr>
        <p:spPr>
          <a:xfrm>
            <a:off x="790302" y="685800"/>
            <a:ext cx="6126480" cy="5486400"/>
          </a:xfrm>
          <a:prstGeom prst="rect">
            <a:avLst/>
          </a:prstGeom>
          <a:noFill/>
          <a:ln>
            <a:noFill/>
          </a:ln>
        </p:spPr>
        <p:txBody>
          <a:bodyPr spcFirstLastPara="1" wrap="square" lIns="91425" tIns="45700" rIns="91425" bIns="45700" anchor="t" anchorCtr="0">
            <a:normAutofit/>
          </a:bodyPr>
          <a:lstStyle/>
          <a:p>
            <a:r>
              <a:rPr lang="en-CA" sz="3000" dirty="0"/>
              <a:t>To promote the mission of CRBOH to various stakeholders and interest groups including prospective registrants, CIH’s, other Occupational Hygiene organizations, allied professions, companies, and government agencies. </a:t>
            </a:r>
          </a:p>
          <a:p>
            <a:r>
              <a:rPr lang="en-CA" sz="3000" dirty="0"/>
              <a:t>Responsible for recommending promotional activities to BOD.</a:t>
            </a:r>
            <a:endParaRPr sz="3000" dirty="0"/>
          </a:p>
          <a:p>
            <a:pPr marL="365760" lvl="1" indent="0" algn="l" rtl="0">
              <a:lnSpc>
                <a:spcPct val="90000"/>
              </a:lnSpc>
              <a:spcBef>
                <a:spcPts val="1000"/>
              </a:spcBef>
              <a:spcAft>
                <a:spcPts val="0"/>
              </a:spcAft>
              <a:buSzPts val="1800"/>
              <a:buNone/>
            </a:pPr>
            <a:endParaRPr dirty="0"/>
          </a:p>
          <a:p>
            <a:pPr marL="594360" lvl="1" indent="-114300" algn="l" rtl="0">
              <a:lnSpc>
                <a:spcPct val="90000"/>
              </a:lnSpc>
              <a:spcBef>
                <a:spcPts val="1000"/>
              </a:spcBef>
              <a:spcAft>
                <a:spcPts val="0"/>
              </a:spcAft>
              <a:buSzPts val="1800"/>
              <a:buNone/>
            </a:pPr>
            <a:endParaRPr dirty="0"/>
          </a:p>
        </p:txBody>
      </p:sp>
      <p:sp>
        <p:nvSpPr>
          <p:cNvPr id="478" name="Google Shape;478;p45"/>
          <p:cNvSpPr txBox="1">
            <a:spLocks noGrp="1"/>
          </p:cNvSpPr>
          <p:nvPr>
            <p:ph type="body" idx="2"/>
          </p:nvPr>
        </p:nvSpPr>
        <p:spPr>
          <a:xfrm>
            <a:off x="8229600" y="4343400"/>
            <a:ext cx="3474720" cy="11887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dirty="0"/>
              <a:t>Objective </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45"/>
          <p:cNvSpPr txBox="1">
            <a:spLocks noGrp="1"/>
          </p:cNvSpPr>
          <p:nvPr>
            <p:ph type="title"/>
          </p:nvPr>
        </p:nvSpPr>
        <p:spPr>
          <a:xfrm>
            <a:off x="8229601" y="2514600"/>
            <a:ext cx="3474720"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a:t>PROMOTIONS COMMITTEE</a:t>
            </a:r>
            <a:endParaRPr/>
          </a:p>
        </p:txBody>
      </p:sp>
      <p:sp>
        <p:nvSpPr>
          <p:cNvPr id="477" name="Google Shape;477;p45"/>
          <p:cNvSpPr txBox="1">
            <a:spLocks noGrp="1"/>
          </p:cNvSpPr>
          <p:nvPr>
            <p:ph type="body" idx="1"/>
          </p:nvPr>
        </p:nvSpPr>
        <p:spPr>
          <a:xfrm>
            <a:off x="790302" y="685800"/>
            <a:ext cx="6126480" cy="5486400"/>
          </a:xfrm>
          <a:prstGeom prst="rect">
            <a:avLst/>
          </a:prstGeom>
          <a:noFill/>
          <a:ln>
            <a:noFill/>
          </a:ln>
        </p:spPr>
        <p:txBody>
          <a:bodyPr spcFirstLastPara="1" wrap="square" lIns="91425" tIns="45700" rIns="91425" bIns="45700" anchor="t" anchorCtr="0">
            <a:normAutofit fontScale="92500" lnSpcReduction="10000"/>
          </a:bodyPr>
          <a:lstStyle/>
          <a:p>
            <a:r>
              <a:rPr lang="en-CA" sz="3200" dirty="0"/>
              <a:t>Banners designed, manufactured, and distributed to Directors in:</a:t>
            </a:r>
          </a:p>
          <a:p>
            <a:pPr marL="0" indent="0">
              <a:buNone/>
            </a:pPr>
            <a:r>
              <a:rPr lang="en-CA" sz="3200" dirty="0"/>
              <a:t>   - Quebec </a:t>
            </a:r>
          </a:p>
          <a:p>
            <a:pPr marL="0" indent="0">
              <a:buNone/>
            </a:pPr>
            <a:r>
              <a:rPr lang="en-CA" sz="3200" dirty="0"/>
              <a:t>   - Ontario</a:t>
            </a:r>
          </a:p>
          <a:p>
            <a:pPr marL="0" indent="0">
              <a:buNone/>
            </a:pPr>
            <a:r>
              <a:rPr lang="en-CA" sz="3200" dirty="0"/>
              <a:t>   - Alberta</a:t>
            </a:r>
          </a:p>
          <a:p>
            <a:r>
              <a:rPr lang="en-CA" sz="3200" dirty="0"/>
              <a:t>Agreement with AIHA to include ROH’s in their </a:t>
            </a:r>
            <a:r>
              <a:rPr lang="en-CA" sz="3200" dirty="0" err="1"/>
              <a:t>IamIH</a:t>
            </a:r>
            <a:r>
              <a:rPr lang="en-CA" sz="3200" dirty="0"/>
              <a:t> blog series. (one entry completed)</a:t>
            </a:r>
          </a:p>
          <a:p>
            <a:pPr lvl="1"/>
            <a:r>
              <a:rPr lang="en-CA" sz="3000" dirty="0"/>
              <a:t>Suzanne Wilde</a:t>
            </a:r>
            <a:r>
              <a:rPr lang="en-CA" sz="3200" dirty="0"/>
              <a:t> </a:t>
            </a:r>
            <a:r>
              <a:rPr lang="en-CA" dirty="0"/>
              <a:t>https://www.aiha.org/publications-and-resources/TheSynergist/SynergistNow/Lists/Posts/Post.aspx?ID=160</a:t>
            </a:r>
          </a:p>
          <a:p>
            <a:pPr marL="365760" lvl="1" indent="0" algn="l" rtl="0">
              <a:lnSpc>
                <a:spcPct val="90000"/>
              </a:lnSpc>
              <a:spcBef>
                <a:spcPts val="1000"/>
              </a:spcBef>
              <a:spcAft>
                <a:spcPts val="0"/>
              </a:spcAft>
              <a:buSzPts val="1800"/>
              <a:buNone/>
            </a:pPr>
            <a:endParaRPr dirty="0"/>
          </a:p>
          <a:p>
            <a:pPr marL="594360" lvl="1" indent="-114300" algn="l" rtl="0">
              <a:lnSpc>
                <a:spcPct val="90000"/>
              </a:lnSpc>
              <a:spcBef>
                <a:spcPts val="1000"/>
              </a:spcBef>
              <a:spcAft>
                <a:spcPts val="0"/>
              </a:spcAft>
              <a:buSzPts val="1800"/>
              <a:buNone/>
            </a:pPr>
            <a:endParaRPr dirty="0"/>
          </a:p>
        </p:txBody>
      </p:sp>
      <p:sp>
        <p:nvSpPr>
          <p:cNvPr id="478" name="Google Shape;478;p45"/>
          <p:cNvSpPr txBox="1">
            <a:spLocks noGrp="1"/>
          </p:cNvSpPr>
          <p:nvPr>
            <p:ph type="body" idx="2"/>
          </p:nvPr>
        </p:nvSpPr>
        <p:spPr>
          <a:xfrm>
            <a:off x="8229600" y="4343400"/>
            <a:ext cx="3474720" cy="11887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dirty="0"/>
              <a:t>Activities</a:t>
            </a:r>
            <a:endParaRPr dirty="0"/>
          </a:p>
        </p:txBody>
      </p:sp>
      <p:pic>
        <p:nvPicPr>
          <p:cNvPr id="2" name="Picture 1">
            <a:extLst>
              <a:ext uri="{FF2B5EF4-FFF2-40B4-BE49-F238E27FC236}">
                <a16:creationId xmlns:a16="http://schemas.microsoft.com/office/drawing/2014/main" id="{D9FCCE19-5D6D-42CA-8EAE-8C3C6067CF59}"/>
              </a:ext>
            </a:extLst>
          </p:cNvPr>
          <p:cNvPicPr>
            <a:picLocks noChangeAspect="1"/>
          </p:cNvPicPr>
          <p:nvPr/>
        </p:nvPicPr>
        <p:blipFill>
          <a:blip r:embed="rId3"/>
          <a:stretch>
            <a:fillRect/>
          </a:stretch>
        </p:blipFill>
        <p:spPr>
          <a:xfrm>
            <a:off x="8041851" y="563184"/>
            <a:ext cx="3850217" cy="2293257"/>
          </a:xfrm>
          <a:prstGeom prst="rect">
            <a:avLst/>
          </a:prstGeom>
        </p:spPr>
      </p:pic>
    </p:spTree>
    <p:extLst>
      <p:ext uri="{BB962C8B-B14F-4D97-AF65-F5344CB8AC3E}">
        <p14:creationId xmlns:p14="http://schemas.microsoft.com/office/powerpoint/2010/main" val="2613284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45"/>
          <p:cNvSpPr txBox="1">
            <a:spLocks noGrp="1"/>
          </p:cNvSpPr>
          <p:nvPr>
            <p:ph type="title"/>
          </p:nvPr>
        </p:nvSpPr>
        <p:spPr>
          <a:xfrm>
            <a:off x="8229601" y="2514600"/>
            <a:ext cx="3474720"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a:t>PROMOTIONS COMMITTEE</a:t>
            </a:r>
            <a:endParaRPr/>
          </a:p>
        </p:txBody>
      </p:sp>
      <p:sp>
        <p:nvSpPr>
          <p:cNvPr id="477" name="Google Shape;477;p45"/>
          <p:cNvSpPr txBox="1">
            <a:spLocks noGrp="1"/>
          </p:cNvSpPr>
          <p:nvPr>
            <p:ph type="body" idx="1"/>
          </p:nvPr>
        </p:nvSpPr>
        <p:spPr>
          <a:xfrm>
            <a:off x="790302" y="685799"/>
            <a:ext cx="6126480" cy="5698067"/>
          </a:xfrm>
          <a:prstGeom prst="rect">
            <a:avLst/>
          </a:prstGeom>
          <a:noFill/>
          <a:ln>
            <a:noFill/>
          </a:ln>
        </p:spPr>
        <p:txBody>
          <a:bodyPr spcFirstLastPara="1" wrap="square" lIns="91425" tIns="45700" rIns="91425" bIns="45700" anchor="t" anchorCtr="0">
            <a:normAutofit/>
          </a:bodyPr>
          <a:lstStyle/>
          <a:p>
            <a:r>
              <a:rPr lang="en-CA" sz="2100" dirty="0"/>
              <a:t>Development of core Promotions </a:t>
            </a:r>
            <a:r>
              <a:rPr lang="en-CA" sz="2100" dirty="0" err="1"/>
              <a:t>powerpoint</a:t>
            </a:r>
            <a:r>
              <a:rPr lang="en-CA" sz="2100" dirty="0"/>
              <a:t> presentation for adaptation to various audiences. </a:t>
            </a:r>
          </a:p>
          <a:p>
            <a:r>
              <a:rPr lang="en-CA" sz="2100" dirty="0"/>
              <a:t>Continued study of title protection and scope of practice protection, coinciding with creation of the Alberta Society of Health and Safety Professionals.</a:t>
            </a:r>
          </a:p>
          <a:p>
            <a:r>
              <a:rPr lang="en-CA" sz="2100" dirty="0"/>
              <a:t>Delivery of </a:t>
            </a:r>
            <a:r>
              <a:rPr lang="en-CA" sz="2100" dirty="0" err="1"/>
              <a:t>powerpoint</a:t>
            </a:r>
            <a:r>
              <a:rPr lang="en-CA" sz="2100" dirty="0"/>
              <a:t> presentation adapted for title protection case to OHAO AGM Oct 2018, Mississauga.</a:t>
            </a:r>
          </a:p>
          <a:p>
            <a:r>
              <a:rPr lang="en-CA" sz="2100" dirty="0"/>
              <a:t>Completed FPT Jurisdictional Scan through CAALL-OSH to determine legislated and non-legislated references to Occupational Hygiene in all FPT jurisdictions. </a:t>
            </a:r>
          </a:p>
          <a:p>
            <a:pPr lvl="1"/>
            <a:r>
              <a:rPr lang="en-CA" sz="1900" dirty="0"/>
              <a:t>(for use in title protection review)</a:t>
            </a:r>
          </a:p>
          <a:p>
            <a:pPr marL="365760" lvl="1" indent="0" algn="l" rtl="0">
              <a:lnSpc>
                <a:spcPct val="90000"/>
              </a:lnSpc>
              <a:spcBef>
                <a:spcPts val="1000"/>
              </a:spcBef>
              <a:spcAft>
                <a:spcPts val="0"/>
              </a:spcAft>
              <a:buSzPts val="1800"/>
              <a:buNone/>
            </a:pPr>
            <a:endParaRPr dirty="0"/>
          </a:p>
          <a:p>
            <a:pPr marL="594360" lvl="1" indent="-114300" algn="l" rtl="0">
              <a:lnSpc>
                <a:spcPct val="90000"/>
              </a:lnSpc>
              <a:spcBef>
                <a:spcPts val="1000"/>
              </a:spcBef>
              <a:spcAft>
                <a:spcPts val="0"/>
              </a:spcAft>
              <a:buSzPts val="1800"/>
              <a:buNone/>
            </a:pPr>
            <a:endParaRPr dirty="0"/>
          </a:p>
        </p:txBody>
      </p:sp>
      <p:sp>
        <p:nvSpPr>
          <p:cNvPr id="478" name="Google Shape;478;p45"/>
          <p:cNvSpPr txBox="1">
            <a:spLocks noGrp="1"/>
          </p:cNvSpPr>
          <p:nvPr>
            <p:ph type="body" idx="2"/>
          </p:nvPr>
        </p:nvSpPr>
        <p:spPr>
          <a:xfrm>
            <a:off x="8229600" y="4343400"/>
            <a:ext cx="3474720" cy="11887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dirty="0"/>
              <a:t>Activities</a:t>
            </a:r>
            <a:endParaRPr dirty="0"/>
          </a:p>
        </p:txBody>
      </p:sp>
    </p:spTree>
    <p:extLst>
      <p:ext uri="{BB962C8B-B14F-4D97-AF65-F5344CB8AC3E}">
        <p14:creationId xmlns:p14="http://schemas.microsoft.com/office/powerpoint/2010/main" val="3087873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45"/>
          <p:cNvSpPr txBox="1">
            <a:spLocks noGrp="1"/>
          </p:cNvSpPr>
          <p:nvPr>
            <p:ph type="title"/>
          </p:nvPr>
        </p:nvSpPr>
        <p:spPr>
          <a:xfrm>
            <a:off x="8229601" y="2514600"/>
            <a:ext cx="3474720"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a:t>PROMOTIONS COMMITTEE</a:t>
            </a:r>
            <a:endParaRPr/>
          </a:p>
        </p:txBody>
      </p:sp>
      <p:sp>
        <p:nvSpPr>
          <p:cNvPr id="477" name="Google Shape;477;p45"/>
          <p:cNvSpPr txBox="1">
            <a:spLocks noGrp="1"/>
          </p:cNvSpPr>
          <p:nvPr>
            <p:ph type="body" idx="1"/>
          </p:nvPr>
        </p:nvSpPr>
        <p:spPr>
          <a:xfrm>
            <a:off x="790302" y="685799"/>
            <a:ext cx="6126480" cy="5698067"/>
          </a:xfrm>
          <a:prstGeom prst="rect">
            <a:avLst/>
          </a:prstGeom>
          <a:noFill/>
          <a:ln>
            <a:noFill/>
          </a:ln>
        </p:spPr>
        <p:txBody>
          <a:bodyPr spcFirstLastPara="1" wrap="square" lIns="91425" tIns="45700" rIns="91425" bIns="45700" anchor="t" anchorCtr="0">
            <a:normAutofit/>
          </a:bodyPr>
          <a:lstStyle/>
          <a:p>
            <a:r>
              <a:rPr lang="en-CA" sz="2400" dirty="0"/>
              <a:t>Purchased 500 promotional pens for distribution at conferences.</a:t>
            </a:r>
          </a:p>
          <a:p>
            <a:r>
              <a:rPr lang="en-CA" sz="2400" dirty="0"/>
              <a:t>Ongoing work researching design and supply of new CRBOH lapel pins. </a:t>
            </a:r>
          </a:p>
          <a:p>
            <a:pPr marL="365760" lvl="1" indent="0" algn="l" rtl="0">
              <a:lnSpc>
                <a:spcPct val="90000"/>
              </a:lnSpc>
              <a:spcBef>
                <a:spcPts val="1000"/>
              </a:spcBef>
              <a:spcAft>
                <a:spcPts val="0"/>
              </a:spcAft>
              <a:buSzPts val="1800"/>
              <a:buNone/>
            </a:pPr>
            <a:endParaRPr lang="en-CA" sz="2400" dirty="0"/>
          </a:p>
          <a:p>
            <a:pPr marL="45720" indent="0">
              <a:buNone/>
            </a:pPr>
            <a:r>
              <a:rPr lang="en-CA" sz="2400" b="1" dirty="0"/>
              <a:t>2019 Student Award</a:t>
            </a:r>
          </a:p>
          <a:p>
            <a:r>
              <a:rPr lang="en-CA" sz="2400" dirty="0"/>
              <a:t>This year our student award winner was:</a:t>
            </a:r>
          </a:p>
          <a:p>
            <a:pPr lvl="1"/>
            <a:r>
              <a:rPr lang="en-CA" sz="2400" dirty="0"/>
              <a:t>Maryam Khan – University of Toronto</a:t>
            </a:r>
          </a:p>
          <a:p>
            <a:pPr marL="365760" lvl="1" indent="0" algn="l" rtl="0">
              <a:lnSpc>
                <a:spcPct val="90000"/>
              </a:lnSpc>
              <a:spcBef>
                <a:spcPts val="1000"/>
              </a:spcBef>
              <a:spcAft>
                <a:spcPts val="0"/>
              </a:spcAft>
              <a:buSzPts val="1800"/>
              <a:buNone/>
            </a:pPr>
            <a:endParaRPr dirty="0"/>
          </a:p>
          <a:p>
            <a:pPr marL="594360" lvl="1" indent="-114300" algn="l" rtl="0">
              <a:lnSpc>
                <a:spcPct val="90000"/>
              </a:lnSpc>
              <a:spcBef>
                <a:spcPts val="1000"/>
              </a:spcBef>
              <a:spcAft>
                <a:spcPts val="0"/>
              </a:spcAft>
              <a:buSzPts val="1800"/>
              <a:buNone/>
            </a:pPr>
            <a:endParaRPr dirty="0"/>
          </a:p>
        </p:txBody>
      </p:sp>
      <p:sp>
        <p:nvSpPr>
          <p:cNvPr id="478" name="Google Shape;478;p45"/>
          <p:cNvSpPr txBox="1">
            <a:spLocks noGrp="1"/>
          </p:cNvSpPr>
          <p:nvPr>
            <p:ph type="body" idx="2"/>
          </p:nvPr>
        </p:nvSpPr>
        <p:spPr>
          <a:xfrm>
            <a:off x="8229600" y="4343400"/>
            <a:ext cx="3474720" cy="11887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dirty="0"/>
              <a:t>Activities</a:t>
            </a:r>
            <a:endParaRPr dirty="0"/>
          </a:p>
        </p:txBody>
      </p:sp>
    </p:spTree>
    <p:extLst>
      <p:ext uri="{BB962C8B-B14F-4D97-AF65-F5344CB8AC3E}">
        <p14:creationId xmlns:p14="http://schemas.microsoft.com/office/powerpoint/2010/main" val="1144976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46"/>
          <p:cNvSpPr txBox="1">
            <a:spLocks noGrp="1"/>
          </p:cNvSpPr>
          <p:nvPr>
            <p:ph type="title"/>
          </p:nvPr>
        </p:nvSpPr>
        <p:spPr>
          <a:xfrm>
            <a:off x="1295400" y="381000"/>
            <a:ext cx="9601200" cy="1143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a:t>PROMOTIONS COMMITTEE - ACTIVITIES</a:t>
            </a:r>
            <a:br>
              <a:rPr lang="en-US"/>
            </a:br>
            <a:endParaRPr/>
          </a:p>
        </p:txBody>
      </p:sp>
      <p:sp>
        <p:nvSpPr>
          <p:cNvPr id="484" name="Google Shape;484;p46"/>
          <p:cNvSpPr txBox="1">
            <a:spLocks noGrp="1"/>
          </p:cNvSpPr>
          <p:nvPr>
            <p:ph type="body" idx="1"/>
          </p:nvPr>
        </p:nvSpPr>
        <p:spPr>
          <a:xfrm>
            <a:off x="1176866" y="1371600"/>
            <a:ext cx="9601200" cy="4114800"/>
          </a:xfrm>
          <a:prstGeom prst="rect">
            <a:avLst/>
          </a:prstGeom>
          <a:noFill/>
          <a:ln>
            <a:noFill/>
          </a:ln>
        </p:spPr>
        <p:txBody>
          <a:bodyPr spcFirstLastPara="1" wrap="square" lIns="91425" tIns="45700" rIns="91425" bIns="45700" anchor="t" anchorCtr="0">
            <a:normAutofit/>
          </a:bodyPr>
          <a:lstStyle/>
          <a:p>
            <a:pPr marL="45720" lvl="0" indent="0" algn="l" rtl="0">
              <a:lnSpc>
                <a:spcPct val="90000"/>
              </a:lnSpc>
              <a:spcBef>
                <a:spcPts val="0"/>
              </a:spcBef>
              <a:spcAft>
                <a:spcPts val="0"/>
              </a:spcAft>
              <a:buSzPts val="2000"/>
              <a:buNone/>
            </a:pPr>
            <a:r>
              <a:rPr lang="en-US" dirty="0"/>
              <a:t>February 21/22 CRBOH representatives attended the 17</a:t>
            </a:r>
            <a:r>
              <a:rPr lang="en-US" baseline="30000" dirty="0"/>
              <a:t>th</a:t>
            </a:r>
            <a:r>
              <a:rPr lang="en-US" dirty="0"/>
              <a:t> Annual Alberta Health and Safety Conference</a:t>
            </a:r>
            <a:endParaRPr dirty="0"/>
          </a:p>
        </p:txBody>
      </p:sp>
      <p:pic>
        <p:nvPicPr>
          <p:cNvPr id="485" name="Google Shape;485;p46"/>
          <p:cNvPicPr preferRelativeResize="0"/>
          <p:nvPr/>
        </p:nvPicPr>
        <p:blipFill rotWithShape="1">
          <a:blip r:embed="rId3">
            <a:alphaModFix/>
          </a:blip>
          <a:srcRect/>
          <a:stretch/>
        </p:blipFill>
        <p:spPr>
          <a:xfrm>
            <a:off x="2534750" y="2167466"/>
            <a:ext cx="6592317" cy="376184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034A6-ECB1-E848-8C77-2F0C67FCDAE3}"/>
              </a:ext>
            </a:extLst>
          </p:cNvPr>
          <p:cNvSpPr>
            <a:spLocks noGrp="1"/>
          </p:cNvSpPr>
          <p:nvPr>
            <p:ph type="title"/>
          </p:nvPr>
        </p:nvSpPr>
        <p:spPr>
          <a:xfrm>
            <a:off x="1295400" y="381000"/>
            <a:ext cx="9601200" cy="567267"/>
          </a:xfrm>
        </p:spPr>
        <p:txBody>
          <a:bodyPr>
            <a:normAutofit/>
          </a:bodyPr>
          <a:lstStyle/>
          <a:p>
            <a:r>
              <a:rPr lang="en-CA" dirty="0"/>
              <a:t>Video - What is Occupational Hygiene?</a:t>
            </a:r>
            <a:endParaRPr lang="en-US" dirty="0"/>
          </a:p>
        </p:txBody>
      </p:sp>
      <p:pic>
        <p:nvPicPr>
          <p:cNvPr id="3" name="youtubeoccupationalhygiene1">
            <a:hlinkClick r:id="" action="ppaction://media"/>
            <a:extLst>
              <a:ext uri="{FF2B5EF4-FFF2-40B4-BE49-F238E27FC236}">
                <a16:creationId xmlns:a16="http://schemas.microsoft.com/office/drawing/2014/main" id="{FA0655C0-AECD-46A5-8043-EE2611323112}"/>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624012" y="1073679"/>
            <a:ext cx="8943975" cy="5030788"/>
          </a:xfrm>
        </p:spPr>
      </p:pic>
    </p:spTree>
    <p:extLst>
      <p:ext uri="{BB962C8B-B14F-4D97-AF65-F5344CB8AC3E}">
        <p14:creationId xmlns:p14="http://schemas.microsoft.com/office/powerpoint/2010/main" val="1578039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024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49"/>
          <p:cNvSpPr txBox="1">
            <a:spLocks noGrp="1"/>
          </p:cNvSpPr>
          <p:nvPr>
            <p:ph type="ctrTitle"/>
          </p:nvPr>
        </p:nvSpPr>
        <p:spPr>
          <a:xfrm>
            <a:off x="1066800" y="1562793"/>
            <a:ext cx="10058400" cy="3786447"/>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6800"/>
              <a:buFont typeface="Cambria"/>
              <a:buNone/>
            </a:pPr>
            <a:r>
              <a:rPr lang="en-US"/>
              <a:t>OTHER BUSINESS - </a:t>
            </a:r>
            <a:br>
              <a:rPr lang="en-US"/>
            </a:br>
            <a:r>
              <a:rPr lang="en-US"/>
              <a:t>NEW AND OUTGOING DIRECTORS </a:t>
            </a:r>
            <a:endParaRPr/>
          </a:p>
        </p:txBody>
      </p:sp>
      <p:sp>
        <p:nvSpPr>
          <p:cNvPr id="505" name="Google Shape;505;p49"/>
          <p:cNvSpPr txBox="1">
            <a:spLocks noGrp="1"/>
          </p:cNvSpPr>
          <p:nvPr>
            <p:ph type="subTitle" idx="1"/>
          </p:nvPr>
        </p:nvSpPr>
        <p:spPr>
          <a:xfrm>
            <a:off x="1066800" y="5360437"/>
            <a:ext cx="10058400" cy="36576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000"/>
              <a:buNone/>
            </a:pPr>
            <a:r>
              <a:rPr lang="en-US"/>
              <a:t>KEN KEILL </a:t>
            </a:r>
            <a:endParaRPr/>
          </a:p>
        </p:txBody>
      </p:sp>
      <p:pic>
        <p:nvPicPr>
          <p:cNvPr id="506" name="Google Shape;506;p49"/>
          <p:cNvPicPr preferRelativeResize="0"/>
          <p:nvPr/>
        </p:nvPicPr>
        <p:blipFill rotWithShape="1">
          <a:blip r:embed="rId3">
            <a:alphaModFix/>
          </a:blip>
          <a:srcRect/>
          <a:stretch/>
        </p:blipFill>
        <p:spPr>
          <a:xfrm>
            <a:off x="10142961" y="0"/>
            <a:ext cx="1841259" cy="1811215"/>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5"/>
          <p:cNvSpPr txBox="1">
            <a:spLocks noGrp="1"/>
          </p:cNvSpPr>
          <p:nvPr>
            <p:ph type="title"/>
          </p:nvPr>
        </p:nvSpPr>
        <p:spPr>
          <a:xfrm>
            <a:off x="8229601" y="2514600"/>
            <a:ext cx="3474720"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dirty="0"/>
              <a:t>PRESIDENT'S REPORT</a:t>
            </a:r>
            <a:endParaRPr dirty="0"/>
          </a:p>
        </p:txBody>
      </p:sp>
      <p:sp>
        <p:nvSpPr>
          <p:cNvPr id="119" name="Google Shape;119;p5"/>
          <p:cNvSpPr txBox="1">
            <a:spLocks noGrp="1"/>
          </p:cNvSpPr>
          <p:nvPr>
            <p:ph type="body" idx="1"/>
          </p:nvPr>
        </p:nvSpPr>
        <p:spPr>
          <a:xfrm>
            <a:off x="790302" y="685799"/>
            <a:ext cx="6126480" cy="6036733"/>
          </a:xfrm>
          <a:prstGeom prst="rect">
            <a:avLst/>
          </a:prstGeom>
          <a:noFill/>
          <a:ln>
            <a:noFill/>
          </a:ln>
        </p:spPr>
        <p:txBody>
          <a:bodyPr spcFirstLastPara="1" wrap="square" lIns="91425" tIns="45700" rIns="91425" bIns="45700" anchor="t" anchorCtr="0">
            <a:normAutofit/>
          </a:bodyPr>
          <a:lstStyle/>
          <a:p>
            <a:pPr marL="45720" lvl="0" indent="0" algn="l" rtl="0">
              <a:lnSpc>
                <a:spcPct val="100000"/>
              </a:lnSpc>
              <a:spcBef>
                <a:spcPts val="0"/>
              </a:spcBef>
              <a:spcAft>
                <a:spcPts val="0"/>
              </a:spcAft>
              <a:buSzPts val="1680"/>
              <a:buNone/>
            </a:pPr>
            <a:r>
              <a:rPr lang="en-US" sz="2375" dirty="0"/>
              <a:t>A federally incorporated, not-for-profit organization, which sets standards of professional competence for occupational hygienists and occupational hygiene technologists in Canada.</a:t>
            </a:r>
            <a:endParaRPr sz="2375" dirty="0"/>
          </a:p>
          <a:p>
            <a:pPr marL="45720" lvl="0" indent="0" algn="l" rtl="0">
              <a:lnSpc>
                <a:spcPct val="100000"/>
              </a:lnSpc>
              <a:spcBef>
                <a:spcPts val="1800"/>
              </a:spcBef>
              <a:spcAft>
                <a:spcPts val="0"/>
              </a:spcAft>
              <a:buSzPts val="1680"/>
              <a:buNone/>
            </a:pPr>
            <a:r>
              <a:rPr lang="en-US" sz="2375" dirty="0"/>
              <a:t>Registration with the CRBOH confers the right to use the professional designation and  title:</a:t>
            </a:r>
            <a:endParaRPr sz="2375" dirty="0"/>
          </a:p>
          <a:p>
            <a:pPr marL="274320" lvl="0" indent="-228600" algn="l" rtl="0">
              <a:lnSpc>
                <a:spcPct val="100000"/>
              </a:lnSpc>
              <a:spcBef>
                <a:spcPts val="1800"/>
              </a:spcBef>
              <a:spcAft>
                <a:spcPts val="0"/>
              </a:spcAft>
              <a:buSzPts val="1400"/>
              <a:buChar char="•"/>
            </a:pPr>
            <a:r>
              <a:rPr lang="en-US" sz="2375" dirty="0"/>
              <a:t> </a:t>
            </a:r>
            <a:r>
              <a:rPr lang="en-US" sz="2375" b="1" dirty="0"/>
              <a:t>Registered Occupational Hygienist (ROH</a:t>
            </a:r>
            <a:r>
              <a:rPr lang="en-US" sz="2375" b="1" baseline="30000" dirty="0"/>
              <a:t>TM</a:t>
            </a:r>
            <a:r>
              <a:rPr lang="en-US" sz="2375" b="1" dirty="0"/>
              <a:t>)</a:t>
            </a:r>
            <a:endParaRPr sz="2375" b="1" dirty="0"/>
          </a:p>
          <a:p>
            <a:pPr marL="274320" lvl="0" indent="-228600" algn="l" rtl="0">
              <a:lnSpc>
                <a:spcPct val="100000"/>
              </a:lnSpc>
              <a:spcBef>
                <a:spcPts val="1800"/>
              </a:spcBef>
              <a:spcAft>
                <a:spcPts val="0"/>
              </a:spcAft>
              <a:buSzPts val="1400"/>
              <a:buChar char="•"/>
            </a:pPr>
            <a:r>
              <a:rPr lang="en-US" sz="2375" b="1" dirty="0"/>
              <a:t>Registered Occupational Hygiene Technologist (ROHT</a:t>
            </a:r>
            <a:r>
              <a:rPr lang="en-US" sz="2375" b="1" baseline="30000" dirty="0"/>
              <a:t>TM</a:t>
            </a:r>
            <a:r>
              <a:rPr lang="en-US" sz="2375" b="1" dirty="0"/>
              <a:t>)</a:t>
            </a:r>
            <a:endParaRPr sz="2375" b="1" dirty="0"/>
          </a:p>
          <a:p>
            <a:pPr marL="274320" lvl="0" indent="-149225" algn="l" rtl="0">
              <a:lnSpc>
                <a:spcPct val="70000"/>
              </a:lnSpc>
              <a:spcBef>
                <a:spcPts val="1800"/>
              </a:spcBef>
              <a:spcAft>
                <a:spcPts val="0"/>
              </a:spcAft>
              <a:buSzPts val="1250"/>
              <a:buNone/>
            </a:pPr>
            <a:endParaRPr sz="1250" dirty="0"/>
          </a:p>
        </p:txBody>
      </p:sp>
      <p:sp>
        <p:nvSpPr>
          <p:cNvPr id="120" name="Google Shape;120;p5"/>
          <p:cNvSpPr txBox="1">
            <a:spLocks noGrp="1"/>
          </p:cNvSpPr>
          <p:nvPr>
            <p:ph type="body" idx="2"/>
          </p:nvPr>
        </p:nvSpPr>
        <p:spPr>
          <a:xfrm>
            <a:off x="8229600" y="4343400"/>
            <a:ext cx="3474720" cy="11887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dirty="0"/>
              <a:t>What is the CRBOH?</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CRBOH Branding  ROH / ROHT Seals</a:t>
            </a:r>
            <a:endParaRPr lang="en-CA" dirty="0"/>
          </a:p>
        </p:txBody>
      </p:sp>
      <p:sp>
        <p:nvSpPr>
          <p:cNvPr id="3" name="Text Placeholder 2"/>
          <p:cNvSpPr>
            <a:spLocks noGrp="1"/>
          </p:cNvSpPr>
          <p:nvPr>
            <p:ph type="body" idx="1"/>
          </p:nvPr>
        </p:nvSpPr>
        <p:spPr/>
        <p:txBody>
          <a:bodyPr/>
          <a:lstStyle/>
          <a:p>
            <a:endParaRPr lang="en-CA"/>
          </a:p>
        </p:txBody>
      </p:sp>
      <p:sp>
        <p:nvSpPr>
          <p:cNvPr id="4" name="Text Placeholder 3"/>
          <p:cNvSpPr>
            <a:spLocks noGrp="1"/>
          </p:cNvSpPr>
          <p:nvPr>
            <p:ph type="body" idx="2"/>
          </p:nvPr>
        </p:nvSpPr>
        <p:spPr/>
        <p:txBody>
          <a:bodyPr/>
          <a:lstStyle/>
          <a:p>
            <a:endParaRPr lang="en-CA"/>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0706" y="1825625"/>
            <a:ext cx="2495833" cy="4007908"/>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9525" y="1757420"/>
            <a:ext cx="3958417" cy="3958417"/>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553" y="1886787"/>
            <a:ext cx="3876675" cy="3829050"/>
          </a:xfrm>
          <a:prstGeom prst="rect">
            <a:avLst/>
          </a:prstGeom>
        </p:spPr>
      </p:pic>
    </p:spTree>
    <p:extLst>
      <p:ext uri="{BB962C8B-B14F-4D97-AF65-F5344CB8AC3E}">
        <p14:creationId xmlns:p14="http://schemas.microsoft.com/office/powerpoint/2010/main" val="2667060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745104" y="97075"/>
            <a:ext cx="6701792" cy="6760925"/>
          </a:xfrm>
          <a:prstGeom prst="rect">
            <a:avLst/>
          </a:prstGeom>
        </p:spPr>
      </p:pic>
    </p:spTree>
    <p:extLst>
      <p:ext uri="{BB962C8B-B14F-4D97-AF65-F5344CB8AC3E}">
        <p14:creationId xmlns:p14="http://schemas.microsoft.com/office/powerpoint/2010/main" val="818449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54"/>
          <p:cNvSpPr txBox="1">
            <a:spLocks noGrp="1"/>
          </p:cNvSpPr>
          <p:nvPr>
            <p:ph type="title"/>
          </p:nvPr>
        </p:nvSpPr>
        <p:spPr>
          <a:xfrm>
            <a:off x="8229600" y="2646485"/>
            <a:ext cx="3474720" cy="16002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7E3D1E"/>
              </a:buClr>
              <a:buSzPts val="2880"/>
              <a:buFont typeface="Cambria"/>
              <a:buNone/>
            </a:pPr>
            <a:r>
              <a:rPr lang="en-US" sz="2880"/>
              <a:t>INCOMING PRESIDENT</a:t>
            </a:r>
            <a:br>
              <a:rPr lang="en-US" sz="2880"/>
            </a:br>
            <a:br>
              <a:rPr lang="en-US" sz="2880"/>
            </a:br>
            <a:r>
              <a:rPr lang="en-US" sz="2880"/>
              <a:t>2019 – 2020 </a:t>
            </a:r>
            <a:endParaRPr/>
          </a:p>
        </p:txBody>
      </p:sp>
      <p:sp>
        <p:nvSpPr>
          <p:cNvPr id="547" name="Google Shape;547;p54"/>
          <p:cNvSpPr txBox="1"/>
          <p:nvPr/>
        </p:nvSpPr>
        <p:spPr>
          <a:xfrm>
            <a:off x="1611019" y="4833024"/>
            <a:ext cx="4136647"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dk1"/>
                </a:solidFill>
                <a:latin typeface="Cambria"/>
                <a:ea typeface="Cambria"/>
                <a:cs typeface="Cambria"/>
                <a:sym typeface="Cambria"/>
              </a:rPr>
              <a:t>Richard Quenneville</a:t>
            </a:r>
            <a:endParaRPr sz="3200" b="1">
              <a:solidFill>
                <a:schemeClr val="dk1"/>
              </a:solidFill>
              <a:latin typeface="Cambria"/>
              <a:ea typeface="Cambria"/>
              <a:cs typeface="Cambria"/>
              <a:sym typeface="Cambria"/>
            </a:endParaRPr>
          </a:p>
        </p:txBody>
      </p:sp>
      <p:pic>
        <p:nvPicPr>
          <p:cNvPr id="548" name="Google Shape;548;p54"/>
          <p:cNvPicPr preferRelativeResize="0"/>
          <p:nvPr/>
        </p:nvPicPr>
        <p:blipFill rotWithShape="1">
          <a:blip r:embed="rId3">
            <a:alphaModFix/>
          </a:blip>
          <a:srcRect l="20363" t="6149" r="20514" b="12803"/>
          <a:stretch/>
        </p:blipFill>
        <p:spPr>
          <a:xfrm>
            <a:off x="1675150" y="695105"/>
            <a:ext cx="4008384" cy="4022297"/>
          </a:xfrm>
          <a:prstGeom prst="rect">
            <a:avLst/>
          </a:prstGeom>
          <a:noFill/>
          <a:ln>
            <a:noFill/>
          </a:ln>
          <a:effectLst>
            <a:outerShdw blurRad="190500" algn="tl" rotWithShape="0">
              <a:srgbClr val="000000">
                <a:alpha val="69803"/>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50"/>
          <p:cNvSpPr txBox="1">
            <a:spLocks noGrp="1"/>
          </p:cNvSpPr>
          <p:nvPr>
            <p:ph type="title"/>
          </p:nvPr>
        </p:nvSpPr>
        <p:spPr>
          <a:xfrm>
            <a:off x="8229600" y="2646485"/>
            <a:ext cx="3474720"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a:t>NEW DIRECTORS</a:t>
            </a:r>
            <a:br>
              <a:rPr lang="en-US"/>
            </a:br>
            <a:br>
              <a:rPr lang="en-US"/>
            </a:br>
            <a:r>
              <a:rPr lang="en-US"/>
              <a:t>ROHT – EAST</a:t>
            </a:r>
            <a:endParaRPr/>
          </a:p>
        </p:txBody>
      </p:sp>
      <p:sp>
        <p:nvSpPr>
          <p:cNvPr id="512" name="Google Shape;512;p50"/>
          <p:cNvSpPr txBox="1">
            <a:spLocks noGrp="1"/>
          </p:cNvSpPr>
          <p:nvPr>
            <p:ph type="body" idx="1"/>
          </p:nvPr>
        </p:nvSpPr>
        <p:spPr>
          <a:xfrm>
            <a:off x="184638" y="360485"/>
            <a:ext cx="4290646" cy="6392008"/>
          </a:xfrm>
          <a:prstGeom prst="rect">
            <a:avLst/>
          </a:prstGeom>
          <a:noFill/>
          <a:ln>
            <a:noFill/>
          </a:ln>
        </p:spPr>
        <p:txBody>
          <a:bodyPr spcFirstLastPara="1" wrap="square" lIns="91425" tIns="45700" rIns="91425" bIns="45700" anchor="t" anchorCtr="0">
            <a:normAutofit/>
          </a:bodyPr>
          <a:lstStyle/>
          <a:p>
            <a:pPr marL="45720" lvl="0" indent="0" algn="just" rtl="0">
              <a:lnSpc>
                <a:spcPct val="80000"/>
              </a:lnSpc>
              <a:spcBef>
                <a:spcPts val="0"/>
              </a:spcBef>
              <a:spcAft>
                <a:spcPts val="0"/>
              </a:spcAft>
              <a:buSzPts val="1050"/>
              <a:buNone/>
            </a:pPr>
            <a:endParaRPr sz="1050"/>
          </a:p>
          <a:p>
            <a:pPr marL="45720" lvl="0" indent="0" algn="just" rtl="0">
              <a:lnSpc>
                <a:spcPct val="80000"/>
              </a:lnSpc>
              <a:spcBef>
                <a:spcPts val="1800"/>
              </a:spcBef>
              <a:spcAft>
                <a:spcPts val="0"/>
              </a:spcAft>
              <a:buSzPts val="1750"/>
              <a:buNone/>
            </a:pPr>
            <a:r>
              <a:rPr lang="en-US" sz="1750"/>
              <a:t>Matthew Brewer is an Occupational Health and Safety Consultant for the Province of Nova Scotia.  Born and raised in New Brunswick, Matthew has worked in the consulting field for several decades, bringing his occupational hygiene expertise to a variety of projects.</a:t>
            </a:r>
            <a:br>
              <a:rPr lang="en-US" sz="1750"/>
            </a:br>
            <a:br>
              <a:rPr lang="en-US" sz="1750"/>
            </a:br>
            <a:r>
              <a:rPr lang="en-US" sz="1750"/>
              <a:t>Matthew has conducted specialized Hazmat work in the Arctic, worked at refineries and other industrial facilities in Atlantic Canada, and conducted air quality projects of all sizes around the Maritimes.</a:t>
            </a:r>
            <a:br>
              <a:rPr lang="en-US" sz="1750"/>
            </a:br>
            <a:br>
              <a:rPr lang="en-US" sz="1750"/>
            </a:br>
            <a:r>
              <a:rPr lang="en-US" sz="1750"/>
              <a:t>His educational background includes training in Environmental Technology at Holland College in Prince Edward Island and Occupational Health and Safety at University of New Brunswick.  He also holds designations with IOSH and BCRSP.</a:t>
            </a:r>
            <a:br>
              <a:rPr lang="en-US" sz="1750"/>
            </a:br>
            <a:br>
              <a:rPr lang="en-US" sz="1750"/>
            </a:br>
            <a:r>
              <a:rPr lang="en-US" sz="1750"/>
              <a:t>Outside of work, Matthew has taken up running, and enjoys travelling to unusual destinations.</a:t>
            </a:r>
            <a:endParaRPr sz="1750"/>
          </a:p>
        </p:txBody>
      </p:sp>
      <p:sp>
        <p:nvSpPr>
          <p:cNvPr id="513" name="Google Shape;513;p50"/>
          <p:cNvSpPr txBox="1">
            <a:spLocks noGrp="1"/>
          </p:cNvSpPr>
          <p:nvPr>
            <p:ph type="body" idx="2"/>
          </p:nvPr>
        </p:nvSpPr>
        <p:spPr>
          <a:xfrm>
            <a:off x="8229600" y="4343400"/>
            <a:ext cx="3474720" cy="11887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a:t>Matthew Brewer</a:t>
            </a:r>
            <a:endParaRPr/>
          </a:p>
          <a:p>
            <a:pPr marL="0" lvl="0" indent="0" algn="l" rtl="0">
              <a:lnSpc>
                <a:spcPct val="90000"/>
              </a:lnSpc>
              <a:spcBef>
                <a:spcPts val="800"/>
              </a:spcBef>
              <a:spcAft>
                <a:spcPts val="0"/>
              </a:spcAft>
              <a:buSzPts val="1800"/>
              <a:buNone/>
            </a:pPr>
            <a:r>
              <a:rPr lang="en-US"/>
              <a:t>2019 - 2022</a:t>
            </a:r>
            <a:endParaRPr/>
          </a:p>
        </p:txBody>
      </p:sp>
      <p:pic>
        <p:nvPicPr>
          <p:cNvPr id="514" name="Google Shape;514;p50"/>
          <p:cNvPicPr preferRelativeResize="0"/>
          <p:nvPr/>
        </p:nvPicPr>
        <p:blipFill rotWithShape="1">
          <a:blip r:embed="rId3">
            <a:alphaModFix/>
          </a:blip>
          <a:srcRect/>
          <a:stretch/>
        </p:blipFill>
        <p:spPr>
          <a:xfrm>
            <a:off x="4944208" y="2088173"/>
            <a:ext cx="1957754" cy="2936631"/>
          </a:xfrm>
          <a:prstGeom prst="rect">
            <a:avLst/>
          </a:prstGeom>
          <a:noFill/>
          <a:ln>
            <a:noFill/>
          </a:ln>
          <a:effectLst>
            <a:outerShdw blurRad="292100" dist="139700" dir="2700000" algn="tl" rotWithShape="0">
              <a:srgbClr val="333333">
                <a:alpha val="64705"/>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51"/>
          <p:cNvSpPr txBox="1">
            <a:spLocks noGrp="1"/>
          </p:cNvSpPr>
          <p:nvPr>
            <p:ph type="title"/>
          </p:nvPr>
        </p:nvSpPr>
        <p:spPr>
          <a:xfrm>
            <a:off x="8229600" y="2646485"/>
            <a:ext cx="3474720"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a:t>NEW DIRECTORS</a:t>
            </a:r>
            <a:br>
              <a:rPr lang="en-US"/>
            </a:br>
            <a:br>
              <a:rPr lang="en-US"/>
            </a:br>
            <a:r>
              <a:rPr lang="en-US"/>
              <a:t>ROH - QUEBEC</a:t>
            </a:r>
            <a:endParaRPr/>
          </a:p>
        </p:txBody>
      </p:sp>
      <p:sp>
        <p:nvSpPr>
          <p:cNvPr id="520" name="Google Shape;520;p51"/>
          <p:cNvSpPr txBox="1">
            <a:spLocks noGrp="1"/>
          </p:cNvSpPr>
          <p:nvPr>
            <p:ph type="body" idx="1"/>
          </p:nvPr>
        </p:nvSpPr>
        <p:spPr>
          <a:xfrm>
            <a:off x="184638" y="360485"/>
            <a:ext cx="4290646" cy="6392008"/>
          </a:xfrm>
          <a:prstGeom prst="rect">
            <a:avLst/>
          </a:prstGeom>
          <a:noFill/>
          <a:ln>
            <a:noFill/>
          </a:ln>
        </p:spPr>
        <p:txBody>
          <a:bodyPr spcFirstLastPara="1" wrap="square" lIns="91425" tIns="45700" rIns="91425" bIns="45700" anchor="t" anchorCtr="0">
            <a:normAutofit/>
          </a:bodyPr>
          <a:lstStyle/>
          <a:p>
            <a:pPr marL="45720" lvl="0" indent="0" algn="just" rtl="0">
              <a:lnSpc>
                <a:spcPct val="100000"/>
              </a:lnSpc>
              <a:spcBef>
                <a:spcPts val="0"/>
              </a:spcBef>
              <a:spcAft>
                <a:spcPts val="0"/>
              </a:spcAft>
              <a:buSzPts val="1470"/>
              <a:buNone/>
            </a:pPr>
            <a:r>
              <a:rPr lang="en-US" sz="1470"/>
              <a:t>Lucie Marcotte has solid experience in the field of science marked by a significant multidisciplinary profile. In 2005, after completing a Bachelor's degree in Chemistry at the Université de Sherbrooke, she completed doctoral studies combining chemistry and microbiology. Subsequently, she worked as a coordinator of a biosensor research center, while piloting research projects in biomedical engineering at McGill University.</a:t>
            </a:r>
            <a:endParaRPr/>
          </a:p>
          <a:p>
            <a:pPr marL="45720" lvl="0" indent="0" algn="just" rtl="0">
              <a:lnSpc>
                <a:spcPct val="100000"/>
              </a:lnSpc>
              <a:spcBef>
                <a:spcPts val="1800"/>
              </a:spcBef>
              <a:spcAft>
                <a:spcPts val="0"/>
              </a:spcAft>
              <a:buSzPts val="1470"/>
              <a:buNone/>
            </a:pPr>
            <a:r>
              <a:rPr lang="en-US" sz="1470"/>
              <a:t>As part of the Benjel team since 2008, Lucie has developed a passion for the field of occupational health and the environment. Having become an expert in fungal health, she completed a certificate in graduate studies at the School of Public Health of the Université de Montréal in environmental health and occupational health and finally joined CRBOH in 2015 as ROH.</a:t>
            </a:r>
            <a:endParaRPr/>
          </a:p>
          <a:p>
            <a:pPr marL="45720" lvl="0" indent="0" algn="just" rtl="0">
              <a:lnSpc>
                <a:spcPct val="100000"/>
              </a:lnSpc>
              <a:spcBef>
                <a:spcPts val="1800"/>
              </a:spcBef>
              <a:spcAft>
                <a:spcPts val="0"/>
              </a:spcAft>
              <a:buSzPts val="1470"/>
              <a:buNone/>
            </a:pPr>
            <a:r>
              <a:rPr lang="en-US" sz="1470"/>
              <a:t>Lucie likes contact with people. She has been involved in various organizations as a volunteer throughout her life. She loves the arts and nature. She dreams of travelling the continent with her family in her RV.</a:t>
            </a:r>
            <a:endParaRPr/>
          </a:p>
          <a:p>
            <a:pPr marL="45720" lvl="0" indent="0" algn="l" rtl="0">
              <a:lnSpc>
                <a:spcPct val="70000"/>
              </a:lnSpc>
              <a:spcBef>
                <a:spcPts val="1800"/>
              </a:spcBef>
              <a:spcAft>
                <a:spcPts val="0"/>
              </a:spcAft>
              <a:buSzPts val="1400"/>
              <a:buNone/>
            </a:pPr>
            <a:endParaRPr sz="1400"/>
          </a:p>
        </p:txBody>
      </p:sp>
      <p:sp>
        <p:nvSpPr>
          <p:cNvPr id="521" name="Google Shape;521;p51"/>
          <p:cNvSpPr txBox="1">
            <a:spLocks noGrp="1"/>
          </p:cNvSpPr>
          <p:nvPr>
            <p:ph type="body" idx="2"/>
          </p:nvPr>
        </p:nvSpPr>
        <p:spPr>
          <a:xfrm>
            <a:off x="8229600" y="4343400"/>
            <a:ext cx="3474720" cy="11887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a:t>Lucie Marcotte</a:t>
            </a:r>
            <a:endParaRPr/>
          </a:p>
          <a:p>
            <a:pPr marL="0" lvl="0" indent="0" algn="l" rtl="0">
              <a:lnSpc>
                <a:spcPct val="90000"/>
              </a:lnSpc>
              <a:spcBef>
                <a:spcPts val="800"/>
              </a:spcBef>
              <a:spcAft>
                <a:spcPts val="0"/>
              </a:spcAft>
              <a:buSzPts val="1800"/>
              <a:buNone/>
            </a:pPr>
            <a:r>
              <a:rPr lang="en-US"/>
              <a:t>2019 - 2022</a:t>
            </a:r>
            <a:endParaRPr/>
          </a:p>
        </p:txBody>
      </p:sp>
      <p:pic>
        <p:nvPicPr>
          <p:cNvPr id="522" name="Google Shape;522;p51"/>
          <p:cNvPicPr preferRelativeResize="0"/>
          <p:nvPr/>
        </p:nvPicPr>
        <p:blipFill rotWithShape="1">
          <a:blip r:embed="rId3">
            <a:alphaModFix/>
          </a:blip>
          <a:srcRect/>
          <a:stretch/>
        </p:blipFill>
        <p:spPr>
          <a:xfrm>
            <a:off x="5132664" y="1978429"/>
            <a:ext cx="1936230" cy="2937600"/>
          </a:xfrm>
          <a:prstGeom prst="rect">
            <a:avLst/>
          </a:prstGeom>
          <a:noFill/>
          <a:ln>
            <a:noFill/>
          </a:ln>
          <a:effectLst>
            <a:outerShdw blurRad="292100" dist="139700" dir="2700000" algn="tl" rotWithShape="0">
              <a:srgbClr val="333333">
                <a:alpha val="64705"/>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52"/>
          <p:cNvSpPr txBox="1">
            <a:spLocks noGrp="1"/>
          </p:cNvSpPr>
          <p:nvPr>
            <p:ph type="title"/>
          </p:nvPr>
        </p:nvSpPr>
        <p:spPr>
          <a:xfrm>
            <a:off x="8229600" y="2646485"/>
            <a:ext cx="3474720" cy="16002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7E3D1E"/>
              </a:buClr>
              <a:buSzPts val="2880"/>
              <a:buFont typeface="Cambria"/>
              <a:buNone/>
            </a:pPr>
            <a:r>
              <a:rPr lang="en-US" sz="2880"/>
              <a:t>NEW DIRECTORS</a:t>
            </a:r>
            <a:br>
              <a:rPr lang="en-US" sz="2880"/>
            </a:br>
            <a:br>
              <a:rPr lang="en-US" sz="2880"/>
            </a:br>
            <a:r>
              <a:rPr lang="en-US" sz="2880"/>
              <a:t>ROH – ATLANTIC PROVINCES</a:t>
            </a:r>
            <a:endParaRPr/>
          </a:p>
        </p:txBody>
      </p:sp>
      <p:sp>
        <p:nvSpPr>
          <p:cNvPr id="529" name="Google Shape;529;p52"/>
          <p:cNvSpPr txBox="1">
            <a:spLocks noGrp="1"/>
          </p:cNvSpPr>
          <p:nvPr>
            <p:ph type="body" idx="2"/>
          </p:nvPr>
        </p:nvSpPr>
        <p:spPr>
          <a:xfrm>
            <a:off x="8229600" y="4343400"/>
            <a:ext cx="3474720" cy="11887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a:t>Roberto Sgrosso</a:t>
            </a:r>
            <a:endParaRPr/>
          </a:p>
          <a:p>
            <a:pPr marL="0" lvl="0" indent="0" algn="l" rtl="0">
              <a:lnSpc>
                <a:spcPct val="90000"/>
              </a:lnSpc>
              <a:spcBef>
                <a:spcPts val="800"/>
              </a:spcBef>
              <a:spcAft>
                <a:spcPts val="0"/>
              </a:spcAft>
              <a:buSzPts val="1800"/>
              <a:buNone/>
            </a:pPr>
            <a:r>
              <a:rPr lang="en-US"/>
              <a:t>2019 - 2022</a:t>
            </a:r>
            <a:endParaRPr/>
          </a:p>
        </p:txBody>
      </p:sp>
      <p:pic>
        <p:nvPicPr>
          <p:cNvPr id="530" name="Google Shape;530;p52"/>
          <p:cNvPicPr preferRelativeResize="0"/>
          <p:nvPr/>
        </p:nvPicPr>
        <p:blipFill>
          <a:blip r:embed="rId3">
            <a:alphaModFix/>
          </a:blip>
          <a:stretch>
            <a:fillRect/>
          </a:stretch>
        </p:blipFill>
        <p:spPr>
          <a:xfrm>
            <a:off x="5028375" y="2012063"/>
            <a:ext cx="2135250" cy="3088851"/>
          </a:xfrm>
          <a:prstGeom prst="rect">
            <a:avLst/>
          </a:prstGeom>
          <a:noFill/>
          <a:ln>
            <a:noFill/>
          </a:ln>
          <a:effectLst>
            <a:outerShdw blurRad="292100" dist="139700" dir="2700000" algn="tl" rotWithShape="0">
              <a:srgbClr val="333333">
                <a:alpha val="64705"/>
              </a:srgbClr>
            </a:outerShdw>
          </a:effectLst>
        </p:spPr>
      </p:pic>
      <p:sp>
        <p:nvSpPr>
          <p:cNvPr id="8" name="Content Placeholder 8">
            <a:extLst>
              <a:ext uri="{FF2B5EF4-FFF2-40B4-BE49-F238E27FC236}">
                <a16:creationId xmlns:a16="http://schemas.microsoft.com/office/drawing/2014/main" id="{79F1134F-B41A-432A-85A4-CB3DD9EF6AD1}"/>
              </a:ext>
            </a:extLst>
          </p:cNvPr>
          <p:cNvSpPr txBox="1">
            <a:spLocks/>
          </p:cNvSpPr>
          <p:nvPr/>
        </p:nvSpPr>
        <p:spPr>
          <a:xfrm>
            <a:off x="184638" y="360485"/>
            <a:ext cx="4290646" cy="6392008"/>
          </a:xfrm>
          <a:prstGeom prst="rect">
            <a:avLst/>
          </a:prstGeom>
          <a:noFill/>
          <a:ln>
            <a:noFill/>
          </a:ln>
        </p:spPr>
        <p:txBody>
          <a:bodyPr spcFirstLastPara="1" wrap="square" lIns="91425" tIns="45700" rIns="91425" bIns="45700" anchor="t" anchorCtr="0">
            <a:normAutofit fontScale="55000" lnSpcReduction="20000"/>
          </a:bodyPr>
          <a:lstStyle>
            <a:defPPr marR="0" lvl="0" algn="l" rtl="0">
              <a:lnSpc>
                <a:spcPct val="100000"/>
              </a:lnSpc>
              <a:spcBef>
                <a:spcPts val="0"/>
              </a:spcBef>
              <a:spcAft>
                <a:spcPts val="0"/>
              </a:spcAft>
            </a:defPPr>
            <a:lvl1pPr marL="457200" marR="0" lvl="0" indent="-355600" algn="l" rtl="0">
              <a:lnSpc>
                <a:spcPct val="90000"/>
              </a:lnSpc>
              <a:spcBef>
                <a:spcPts val="1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1pPr>
            <a:lvl2pPr marL="914400" marR="0" lvl="1" indent="-342900" algn="l" rtl="0">
              <a:lnSpc>
                <a:spcPct val="90000"/>
              </a:lnSpc>
              <a:spcBef>
                <a:spcPts val="1000"/>
              </a:spcBef>
              <a:spcAft>
                <a:spcPts val="0"/>
              </a:spcAft>
              <a:buClr>
                <a:schemeClr val="accent1"/>
              </a:buClr>
              <a:buSzPts val="1800"/>
              <a:buFont typeface="Arial"/>
              <a:buChar char="•"/>
              <a:defRPr sz="1800" b="0" i="0" u="none" strike="noStrike" cap="none">
                <a:solidFill>
                  <a:schemeClr val="dk1"/>
                </a:solidFill>
                <a:latin typeface="Cambria"/>
                <a:ea typeface="Cambria"/>
                <a:cs typeface="Cambria"/>
                <a:sym typeface="Cambria"/>
              </a:defRPr>
            </a:lvl2pPr>
            <a:lvl3pPr marL="1371600" marR="0" lvl="2" indent="-330200" algn="l" rtl="0">
              <a:lnSpc>
                <a:spcPct val="90000"/>
              </a:lnSpc>
              <a:spcBef>
                <a:spcPts val="800"/>
              </a:spcBef>
              <a:spcAft>
                <a:spcPts val="0"/>
              </a:spcAft>
              <a:buClr>
                <a:schemeClr val="accent1"/>
              </a:buClr>
              <a:buSzPts val="1600"/>
              <a:buFont typeface="Arial"/>
              <a:buChar char="•"/>
              <a:defRPr sz="1600" b="0" i="0" u="none" strike="noStrike" cap="none">
                <a:solidFill>
                  <a:schemeClr val="dk1"/>
                </a:solidFill>
                <a:latin typeface="Cambria"/>
                <a:ea typeface="Cambria"/>
                <a:cs typeface="Cambria"/>
                <a:sym typeface="Cambria"/>
              </a:defRPr>
            </a:lvl3pPr>
            <a:lvl4pPr marL="1828800" marR="0" lvl="3" indent="-317500" algn="l" rtl="0">
              <a:lnSpc>
                <a:spcPct val="90000"/>
              </a:lnSpc>
              <a:spcBef>
                <a:spcPts val="800"/>
              </a:spcBef>
              <a:spcAft>
                <a:spcPts val="0"/>
              </a:spcAft>
              <a:buClr>
                <a:schemeClr val="accent1"/>
              </a:buClr>
              <a:buSzPts val="1400"/>
              <a:buFont typeface="Arial"/>
              <a:buChar char="•"/>
              <a:defRPr sz="1400" b="0" i="0" u="none" strike="noStrike" cap="none">
                <a:solidFill>
                  <a:schemeClr val="dk1"/>
                </a:solidFill>
                <a:latin typeface="Cambria"/>
                <a:ea typeface="Cambria"/>
                <a:cs typeface="Cambria"/>
                <a:sym typeface="Cambria"/>
              </a:defRPr>
            </a:lvl4pPr>
            <a:lvl5pPr marL="2286000" marR="0" lvl="4" indent="-317500" algn="l" rtl="0">
              <a:lnSpc>
                <a:spcPct val="90000"/>
              </a:lnSpc>
              <a:spcBef>
                <a:spcPts val="800"/>
              </a:spcBef>
              <a:spcAft>
                <a:spcPts val="0"/>
              </a:spcAft>
              <a:buClr>
                <a:schemeClr val="accent1"/>
              </a:buClr>
              <a:buSzPts val="1400"/>
              <a:buFont typeface="Arial"/>
              <a:buChar char="•"/>
              <a:defRPr sz="1400" b="0" i="0" u="none" strike="noStrike" cap="none">
                <a:solidFill>
                  <a:schemeClr val="dk1"/>
                </a:solidFill>
                <a:latin typeface="Cambria"/>
                <a:ea typeface="Cambria"/>
                <a:cs typeface="Cambria"/>
                <a:sym typeface="Cambria"/>
              </a:defRPr>
            </a:lvl5pPr>
            <a:lvl6pPr marL="2743200" marR="0" lvl="5"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6pPr>
            <a:lvl7pPr marL="3200400" marR="0" lvl="6"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7pPr>
            <a:lvl8pPr marL="3657600" marR="0" lvl="7"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8pPr>
            <a:lvl9pPr marL="4114800" marR="0" lvl="8" indent="-228600" algn="l" rtl="0">
              <a:lnSpc>
                <a:spcPct val="90000"/>
              </a:lnSpc>
              <a:spcBef>
                <a:spcPts val="800"/>
              </a:spcBef>
              <a:spcAft>
                <a:spcPts val="0"/>
              </a:spcAft>
              <a:buClr>
                <a:schemeClr val="accent1"/>
              </a:buClr>
              <a:buSzPts val="2000"/>
              <a:buFont typeface="Arial"/>
              <a:buNone/>
              <a:defRPr sz="2000" b="0" i="0" u="none" strike="noStrike" cap="none">
                <a:solidFill>
                  <a:schemeClr val="dk1"/>
                </a:solidFill>
                <a:latin typeface="Cambria"/>
                <a:ea typeface="Cambria"/>
                <a:cs typeface="Cambria"/>
                <a:sym typeface="Cambria"/>
              </a:defRPr>
            </a:lvl9pPr>
          </a:lstStyle>
          <a:p>
            <a:pPr marL="45720" indent="0" algn="just">
              <a:lnSpc>
                <a:spcPct val="120000"/>
              </a:lnSpc>
              <a:buFont typeface="Arial"/>
              <a:buNone/>
            </a:pPr>
            <a:endParaRPr lang="en-US" sz="2600"/>
          </a:p>
          <a:p>
            <a:pPr marL="45720" indent="0" algn="just">
              <a:lnSpc>
                <a:spcPct val="120000"/>
              </a:lnSpc>
              <a:buFont typeface="Arial"/>
              <a:buNone/>
            </a:pPr>
            <a:r>
              <a:rPr lang="en-US" sz="2600"/>
              <a:t>Roberto Sgrosso is an Occupational Hygienist and has worked with WorkSafeNB for the last 15 years.  He is certified by both the American Board of Industrial Hygiene as a certified industrial hygienist (CIH) and the Canadian Registration Board of Occupational Hygienists as a registered occupational hygienist (ROH).  </a:t>
            </a:r>
          </a:p>
          <a:p>
            <a:pPr marL="45720" indent="0" algn="just">
              <a:lnSpc>
                <a:spcPct val="120000"/>
              </a:lnSpc>
              <a:buFont typeface="Arial"/>
              <a:buNone/>
            </a:pPr>
            <a:r>
              <a:rPr lang="en-US" sz="2600"/>
              <a:t>Roberto has worked with many different industries throughout the Province of NB in his capacity of Occupational Hygienist and has recently transitioned into the Health and Safety Officer Trainer; working on developing and implementing a consistent and sustainable training program.  Roberto is also the Provincial WHMIS Coordinator, representing New Brunswick on several national committees and working with Health Canada to enforce the Federal legislation of WHMIS.  </a:t>
            </a:r>
          </a:p>
          <a:p>
            <a:pPr marL="45720" indent="0" algn="just">
              <a:lnSpc>
                <a:spcPct val="120000"/>
              </a:lnSpc>
              <a:buFont typeface="Arial"/>
              <a:buNone/>
            </a:pPr>
            <a:r>
              <a:rPr lang="en-US" sz="2600"/>
              <a:t>Along with being appointed as the Atlantic Provinces Director for the Canadian Registration Board of Occupational Hygienists, he sits as the NB Director of the American Industrial Hygiene Association – Atlantic Provinces Section.</a:t>
            </a:r>
          </a:p>
          <a:p>
            <a:pPr marL="45720" indent="0">
              <a:buFont typeface="Arial"/>
              <a:buNone/>
            </a:pPr>
            <a:endParaRPr lang="en-CA"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53"/>
          <p:cNvSpPr txBox="1">
            <a:spLocks noGrp="1"/>
          </p:cNvSpPr>
          <p:nvPr>
            <p:ph type="title"/>
          </p:nvPr>
        </p:nvSpPr>
        <p:spPr>
          <a:xfrm>
            <a:off x="8229600" y="2646485"/>
            <a:ext cx="3474720" cy="16002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7E3D1E"/>
              </a:buClr>
              <a:buSzPts val="2880"/>
              <a:buFont typeface="Cambria"/>
              <a:buNone/>
            </a:pPr>
            <a:r>
              <a:rPr lang="en-US" sz="2880"/>
              <a:t>OUTGOING DIRECTORS</a:t>
            </a:r>
            <a:br>
              <a:rPr lang="en-US" sz="2880"/>
            </a:br>
            <a:br>
              <a:rPr lang="en-US" sz="2880"/>
            </a:br>
            <a:r>
              <a:rPr lang="en-US" sz="2880"/>
              <a:t>THANK YOU FOR YOUR HARD WORK &amp; CONTRIBUTIONS TO THE BOARD.</a:t>
            </a:r>
            <a:endParaRPr/>
          </a:p>
        </p:txBody>
      </p:sp>
      <p:pic>
        <p:nvPicPr>
          <p:cNvPr id="536" name="Google Shape;536;p53" descr="K keill"/>
          <p:cNvPicPr preferRelativeResize="0"/>
          <p:nvPr/>
        </p:nvPicPr>
        <p:blipFill rotWithShape="1">
          <a:blip r:embed="rId3">
            <a:alphaModFix/>
          </a:blip>
          <a:srcRect l="5532" b="14285"/>
          <a:stretch/>
        </p:blipFill>
        <p:spPr>
          <a:xfrm>
            <a:off x="625639" y="532369"/>
            <a:ext cx="1216800" cy="1544400"/>
          </a:xfrm>
          <a:prstGeom prst="rect">
            <a:avLst/>
          </a:prstGeom>
          <a:noFill/>
          <a:ln>
            <a:noFill/>
          </a:ln>
          <a:effectLst>
            <a:outerShdw blurRad="190500" algn="tl" rotWithShape="0">
              <a:srgbClr val="000000">
                <a:alpha val="69803"/>
              </a:srgbClr>
            </a:outerShdw>
          </a:effectLst>
        </p:spPr>
      </p:pic>
      <p:pic>
        <p:nvPicPr>
          <p:cNvPr id="537" name="Google Shape;537;p53" descr="C:\Users\glachapelle\AppData\Local\Microsoft\Windows\Temporary Internet Files\Content.Outlook\VVNM769C\cropped_image (2).jpg"/>
          <p:cNvPicPr preferRelativeResize="0"/>
          <p:nvPr/>
        </p:nvPicPr>
        <p:blipFill rotWithShape="1">
          <a:blip r:embed="rId4">
            <a:alphaModFix/>
          </a:blip>
          <a:srcRect/>
          <a:stretch/>
        </p:blipFill>
        <p:spPr>
          <a:xfrm>
            <a:off x="625639" y="2674385"/>
            <a:ext cx="1216800" cy="1544400"/>
          </a:xfrm>
          <a:prstGeom prst="rect">
            <a:avLst/>
          </a:prstGeom>
          <a:noFill/>
          <a:ln>
            <a:noFill/>
          </a:ln>
          <a:effectLst>
            <a:outerShdw blurRad="190500" algn="tl" rotWithShape="0">
              <a:srgbClr val="000000">
                <a:alpha val="69803"/>
              </a:srgbClr>
            </a:outerShdw>
          </a:effectLst>
        </p:spPr>
      </p:pic>
      <p:pic>
        <p:nvPicPr>
          <p:cNvPr id="538" name="Google Shape;538;p53" descr="C:\Users\ssamuel\AppData\Local\Microsoft\Windows\Temporary Internet Files\Content.Outlook\ZAFUM4V5\Richard's photo.jpg"/>
          <p:cNvPicPr preferRelativeResize="0"/>
          <p:nvPr/>
        </p:nvPicPr>
        <p:blipFill rotWithShape="1">
          <a:blip r:embed="rId5">
            <a:alphaModFix/>
          </a:blip>
          <a:srcRect/>
          <a:stretch/>
        </p:blipFill>
        <p:spPr>
          <a:xfrm>
            <a:off x="625639" y="4816401"/>
            <a:ext cx="1216800" cy="1544400"/>
          </a:xfrm>
          <a:prstGeom prst="rect">
            <a:avLst/>
          </a:prstGeom>
          <a:noFill/>
          <a:ln>
            <a:noFill/>
          </a:ln>
          <a:effectLst>
            <a:outerShdw blurRad="190500" algn="tl" rotWithShape="0">
              <a:srgbClr val="000000">
                <a:alpha val="69803"/>
              </a:srgbClr>
            </a:outerShdw>
          </a:effectLst>
        </p:spPr>
      </p:pic>
      <p:sp>
        <p:nvSpPr>
          <p:cNvPr id="539" name="Google Shape;539;p53"/>
          <p:cNvSpPr txBox="1"/>
          <p:nvPr/>
        </p:nvSpPr>
        <p:spPr>
          <a:xfrm>
            <a:off x="2139460" y="1119903"/>
            <a:ext cx="477422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mbria"/>
                <a:ea typeface="Cambria"/>
                <a:cs typeface="Cambria"/>
                <a:sym typeface="Cambria"/>
              </a:rPr>
              <a:t>Ken Keill, ROHT (East)</a:t>
            </a:r>
            <a:endParaRPr/>
          </a:p>
        </p:txBody>
      </p:sp>
      <p:sp>
        <p:nvSpPr>
          <p:cNvPr id="540" name="Google Shape;540;p53"/>
          <p:cNvSpPr txBox="1"/>
          <p:nvPr/>
        </p:nvSpPr>
        <p:spPr>
          <a:xfrm>
            <a:off x="2139461" y="3261919"/>
            <a:ext cx="477422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mbria"/>
                <a:ea typeface="Cambria"/>
                <a:cs typeface="Cambria"/>
                <a:sym typeface="Cambria"/>
              </a:rPr>
              <a:t>Rene LeBlanc, ROH (Quebec)</a:t>
            </a:r>
            <a:endParaRPr/>
          </a:p>
        </p:txBody>
      </p:sp>
      <p:sp>
        <p:nvSpPr>
          <p:cNvPr id="541" name="Google Shape;541;p53"/>
          <p:cNvSpPr txBox="1"/>
          <p:nvPr/>
        </p:nvSpPr>
        <p:spPr>
          <a:xfrm>
            <a:off x="2139459" y="5403935"/>
            <a:ext cx="477422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mbria"/>
                <a:ea typeface="Cambria"/>
                <a:cs typeface="Cambria"/>
                <a:sym typeface="Cambria"/>
              </a:rPr>
              <a:t>Richard Blais, ROH (Atlantic Provinces)</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55"/>
          <p:cNvSpPr txBox="1">
            <a:spLocks noGrp="1"/>
          </p:cNvSpPr>
          <p:nvPr>
            <p:ph type="title"/>
          </p:nvPr>
        </p:nvSpPr>
        <p:spPr>
          <a:xfrm>
            <a:off x="1652847" y="-141316"/>
            <a:ext cx="9601200" cy="1143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a:t>MEMBERS’ DISCUSSION &amp; OTHER BUSINESS</a:t>
            </a:r>
            <a:endParaRPr/>
          </a:p>
        </p:txBody>
      </p:sp>
      <p:pic>
        <p:nvPicPr>
          <p:cNvPr id="554" name="Google Shape;554;p55"/>
          <p:cNvPicPr preferRelativeResize="0">
            <a:picLocks noGrp="1"/>
          </p:cNvPicPr>
          <p:nvPr>
            <p:ph type="body" idx="1"/>
          </p:nvPr>
        </p:nvPicPr>
        <p:blipFill rotWithShape="1">
          <a:blip r:embed="rId3">
            <a:alphaModFix/>
          </a:blip>
          <a:srcRect/>
          <a:stretch/>
        </p:blipFill>
        <p:spPr>
          <a:xfrm>
            <a:off x="1120833" y="1143000"/>
            <a:ext cx="9649675" cy="493360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56"/>
          <p:cNvSpPr txBox="1">
            <a:spLocks noGrp="1"/>
          </p:cNvSpPr>
          <p:nvPr>
            <p:ph type="title"/>
          </p:nvPr>
        </p:nvSpPr>
        <p:spPr>
          <a:xfrm>
            <a:off x="1295400" y="0"/>
            <a:ext cx="9601200" cy="1143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a:t>CRBOH 32</a:t>
            </a:r>
            <a:r>
              <a:rPr lang="en-US" baseline="30000"/>
              <a:t>ND</a:t>
            </a:r>
            <a:r>
              <a:rPr lang="en-US"/>
              <a:t> ANNUAL GENERAL MEETING</a:t>
            </a:r>
            <a:endParaRPr/>
          </a:p>
        </p:txBody>
      </p:sp>
      <p:sp>
        <p:nvSpPr>
          <p:cNvPr id="560" name="Google Shape;560;p56"/>
          <p:cNvSpPr txBox="1">
            <a:spLocks noGrp="1"/>
          </p:cNvSpPr>
          <p:nvPr>
            <p:ph type="body" idx="1"/>
          </p:nvPr>
        </p:nvSpPr>
        <p:spPr>
          <a:xfrm>
            <a:off x="1295400" y="1828800"/>
            <a:ext cx="9601200" cy="3464169"/>
          </a:xfrm>
          <a:prstGeom prst="rect">
            <a:avLst/>
          </a:prstGeom>
          <a:noFill/>
          <a:ln>
            <a:noFill/>
          </a:ln>
        </p:spPr>
        <p:txBody>
          <a:bodyPr spcFirstLastPara="1" wrap="square" lIns="91425" tIns="45700" rIns="91425" bIns="45700" anchor="t" anchorCtr="0">
            <a:normAutofit/>
          </a:bodyPr>
          <a:lstStyle/>
          <a:p>
            <a:pPr marL="274320" lvl="0" indent="-228600" algn="l" rtl="0">
              <a:lnSpc>
                <a:spcPct val="90000"/>
              </a:lnSpc>
              <a:spcBef>
                <a:spcPts val="0"/>
              </a:spcBef>
              <a:spcAft>
                <a:spcPts val="0"/>
              </a:spcAft>
              <a:buSzPts val="3200"/>
              <a:buChar char="•"/>
            </a:pPr>
            <a:r>
              <a:rPr lang="en-US" sz="3200"/>
              <a:t>Motion to adjourn the meeting</a:t>
            </a:r>
            <a:endParaRPr/>
          </a:p>
          <a:p>
            <a:pPr marL="594360" lvl="1" indent="-228600" algn="l" rtl="0">
              <a:lnSpc>
                <a:spcPct val="90000"/>
              </a:lnSpc>
              <a:spcBef>
                <a:spcPts val="1000"/>
              </a:spcBef>
              <a:spcAft>
                <a:spcPts val="0"/>
              </a:spcAft>
              <a:buSzPts val="3200"/>
              <a:buChar char="•"/>
            </a:pPr>
            <a:r>
              <a:rPr lang="en-US" sz="3200"/>
              <a:t>Second	</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pic>
        <p:nvPicPr>
          <p:cNvPr id="565" name="Google Shape;565;p57"/>
          <p:cNvPicPr preferRelativeResize="0"/>
          <p:nvPr/>
        </p:nvPicPr>
        <p:blipFill rotWithShape="1">
          <a:blip r:embed="rId3">
            <a:alphaModFix/>
          </a:blip>
          <a:srcRect t="95" b="94"/>
          <a:stretch/>
        </p:blipFill>
        <p:spPr>
          <a:xfrm>
            <a:off x="1" y="0"/>
            <a:ext cx="9161149" cy="6858000"/>
          </a:xfrm>
          <a:prstGeom prst="rect">
            <a:avLst/>
          </a:prstGeom>
          <a:noFill/>
          <a:ln>
            <a:noFill/>
          </a:ln>
        </p:spPr>
      </p:pic>
      <p:sp>
        <p:nvSpPr>
          <p:cNvPr id="566" name="Google Shape;566;p57"/>
          <p:cNvSpPr/>
          <p:nvPr/>
        </p:nvSpPr>
        <p:spPr>
          <a:xfrm>
            <a:off x="6356839" y="0"/>
            <a:ext cx="5835162" cy="6859690"/>
          </a:xfrm>
          <a:custGeom>
            <a:avLst/>
            <a:gdLst/>
            <a:ahLst/>
            <a:cxnLst/>
            <a:rect l="l" t="t" r="r" b="b"/>
            <a:pathLst>
              <a:path w="5460510" h="5143500" extrusionOk="0">
                <a:moveTo>
                  <a:pt x="2483124" y="0"/>
                </a:moveTo>
                <a:lnTo>
                  <a:pt x="3448297" y="0"/>
                </a:lnTo>
                <a:lnTo>
                  <a:pt x="4717679" y="0"/>
                </a:lnTo>
                <a:lnTo>
                  <a:pt x="4741319" y="0"/>
                </a:lnTo>
                <a:lnTo>
                  <a:pt x="5318193" y="0"/>
                </a:lnTo>
                <a:lnTo>
                  <a:pt x="5460510" y="0"/>
                </a:lnTo>
                <a:lnTo>
                  <a:pt x="5460510" y="5143500"/>
                </a:lnTo>
                <a:lnTo>
                  <a:pt x="5318193" y="5143500"/>
                </a:lnTo>
                <a:lnTo>
                  <a:pt x="4741319" y="5143500"/>
                </a:lnTo>
                <a:lnTo>
                  <a:pt x="4717679" y="5143500"/>
                </a:lnTo>
                <a:lnTo>
                  <a:pt x="3448297" y="5143500"/>
                </a:lnTo>
                <a:lnTo>
                  <a:pt x="0" y="5143500"/>
                </a:lnTo>
                <a:close/>
              </a:path>
            </a:pathLst>
          </a:custGeom>
          <a:solidFill>
            <a:srgbClr val="242C35">
              <a:alpha val="8627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mbria"/>
              <a:buNone/>
            </a:pPr>
            <a:endParaRPr sz="1800">
              <a:solidFill>
                <a:schemeClr val="lt1"/>
              </a:solidFill>
              <a:latin typeface="Arial"/>
              <a:ea typeface="Arial"/>
              <a:cs typeface="Arial"/>
              <a:sym typeface="Arial"/>
            </a:endParaRPr>
          </a:p>
        </p:txBody>
      </p:sp>
      <p:cxnSp>
        <p:nvCxnSpPr>
          <p:cNvPr id="567" name="Google Shape;567;p57"/>
          <p:cNvCxnSpPr/>
          <p:nvPr/>
        </p:nvCxnSpPr>
        <p:spPr>
          <a:xfrm rot="10800000" flipH="1">
            <a:off x="7702062" y="3393831"/>
            <a:ext cx="4489939" cy="8792"/>
          </a:xfrm>
          <a:prstGeom prst="straightConnector1">
            <a:avLst/>
          </a:prstGeom>
          <a:noFill/>
          <a:ln w="38100" cap="flat" cmpd="sng">
            <a:solidFill>
              <a:schemeClr val="lt1"/>
            </a:solidFill>
            <a:prstDash val="solid"/>
            <a:round/>
            <a:headEnd type="none" w="sm" len="sm"/>
            <a:tailEnd type="none" w="sm" len="sm"/>
          </a:ln>
          <a:effectLst>
            <a:outerShdw blurRad="40000" dist="20000" dir="5400000" rotWithShape="0">
              <a:srgbClr val="000000">
                <a:alpha val="37254"/>
              </a:srgbClr>
            </a:outerShdw>
          </a:effectLst>
        </p:spPr>
      </p:cxnSp>
      <p:sp>
        <p:nvSpPr>
          <p:cNvPr id="568" name="Google Shape;568;p57"/>
          <p:cNvSpPr txBox="1"/>
          <p:nvPr/>
        </p:nvSpPr>
        <p:spPr>
          <a:xfrm>
            <a:off x="7482253" y="3563815"/>
            <a:ext cx="4780084" cy="2107224"/>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chemeClr val="lt1"/>
              </a:buClr>
              <a:buSzPts val="4400"/>
              <a:buFont typeface="Lato Black"/>
              <a:buNone/>
            </a:pPr>
            <a:r>
              <a:rPr lang="en-US" sz="4400">
                <a:solidFill>
                  <a:schemeClr val="lt1"/>
                </a:solidFill>
                <a:latin typeface="Lato Black"/>
                <a:ea typeface="Lato Black"/>
                <a:cs typeface="Lato Black"/>
                <a:sym typeface="Lato Black"/>
              </a:rPr>
              <a:t>THANK YOU FOR</a:t>
            </a:r>
            <a:endParaRPr sz="1800">
              <a:solidFill>
                <a:schemeClr val="dk1"/>
              </a:solidFill>
              <a:latin typeface="Cambria"/>
              <a:ea typeface="Cambria"/>
              <a:cs typeface="Cambria"/>
              <a:sym typeface="Cambria"/>
            </a:endParaRPr>
          </a:p>
          <a:p>
            <a:pPr marL="0" marR="0" lvl="0" indent="0" algn="r" rtl="0">
              <a:lnSpc>
                <a:spcPct val="90000"/>
              </a:lnSpc>
              <a:spcBef>
                <a:spcPts val="0"/>
              </a:spcBef>
              <a:spcAft>
                <a:spcPts val="0"/>
              </a:spcAft>
              <a:buClr>
                <a:schemeClr val="lt1"/>
              </a:buClr>
              <a:buSzPts val="4400"/>
              <a:buFont typeface="Lato Black"/>
              <a:buNone/>
            </a:pPr>
            <a:r>
              <a:rPr lang="en-US" sz="4400">
                <a:solidFill>
                  <a:schemeClr val="lt1"/>
                </a:solidFill>
                <a:latin typeface="Lato Black"/>
                <a:ea typeface="Lato Black"/>
                <a:cs typeface="Lato Black"/>
                <a:sym typeface="Lato Black"/>
              </a:rPr>
              <a:t>COMING TO THE 2019 AGM</a:t>
            </a:r>
            <a:endParaRPr sz="1800">
              <a:solidFill>
                <a:schemeClr val="dk1"/>
              </a:solidFill>
              <a:latin typeface="Cambria"/>
              <a:ea typeface="Cambria"/>
              <a:cs typeface="Cambria"/>
              <a:sym typeface="Cambria"/>
            </a:endParaRPr>
          </a:p>
        </p:txBody>
      </p:sp>
      <p:cxnSp>
        <p:nvCxnSpPr>
          <p:cNvPr id="569" name="Google Shape;569;p57"/>
          <p:cNvCxnSpPr/>
          <p:nvPr/>
        </p:nvCxnSpPr>
        <p:spPr>
          <a:xfrm>
            <a:off x="6875585" y="5486400"/>
            <a:ext cx="5316415" cy="26377"/>
          </a:xfrm>
          <a:prstGeom prst="straightConnector1">
            <a:avLst/>
          </a:prstGeom>
          <a:noFill/>
          <a:ln w="38100" cap="flat" cmpd="sng">
            <a:solidFill>
              <a:srgbClr val="FFFFFF"/>
            </a:solidFill>
            <a:prstDash val="solid"/>
            <a:round/>
            <a:headEnd type="none" w="sm" len="sm"/>
            <a:tailEnd type="none" w="sm" len="sm"/>
          </a:ln>
          <a:effectLst>
            <a:outerShdw blurRad="40000" dist="20000" dir="5400000" rotWithShape="0">
              <a:srgbClr val="000000">
                <a:alpha val="37254"/>
              </a:srgbClr>
            </a:outerShdw>
          </a:effectLst>
        </p:spPr>
      </p:cxnSp>
      <p:pic>
        <p:nvPicPr>
          <p:cNvPr id="570" name="Google Shape;570;p57"/>
          <p:cNvPicPr preferRelativeResize="0"/>
          <p:nvPr/>
        </p:nvPicPr>
        <p:blipFill rotWithShape="1">
          <a:blip r:embed="rId4">
            <a:alphaModFix/>
          </a:blip>
          <a:srcRect/>
          <a:stretch/>
        </p:blipFill>
        <p:spPr>
          <a:xfrm>
            <a:off x="9533792" y="632582"/>
            <a:ext cx="2145628" cy="2110618"/>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6"/>
          <p:cNvSpPr txBox="1">
            <a:spLocks noGrp="1"/>
          </p:cNvSpPr>
          <p:nvPr>
            <p:ph type="title"/>
          </p:nvPr>
        </p:nvSpPr>
        <p:spPr>
          <a:xfrm>
            <a:off x="8229601" y="2514600"/>
            <a:ext cx="3474720"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dirty="0"/>
              <a:t>PRESIDENT'S REPORT</a:t>
            </a:r>
            <a:endParaRPr dirty="0"/>
          </a:p>
        </p:txBody>
      </p:sp>
      <p:sp>
        <p:nvSpPr>
          <p:cNvPr id="126" name="Google Shape;126;p6"/>
          <p:cNvSpPr txBox="1">
            <a:spLocks noGrp="1"/>
          </p:cNvSpPr>
          <p:nvPr>
            <p:ph type="body" idx="1"/>
          </p:nvPr>
        </p:nvSpPr>
        <p:spPr>
          <a:xfrm>
            <a:off x="790302" y="685800"/>
            <a:ext cx="6126480" cy="5486400"/>
          </a:xfrm>
          <a:prstGeom prst="rect">
            <a:avLst/>
          </a:prstGeom>
          <a:noFill/>
          <a:ln>
            <a:noFill/>
          </a:ln>
        </p:spPr>
        <p:txBody>
          <a:bodyPr spcFirstLastPara="1" wrap="square" lIns="91425" tIns="45700" rIns="91425" bIns="45700" anchor="t" anchorCtr="0">
            <a:normAutofit/>
          </a:bodyPr>
          <a:lstStyle/>
          <a:p>
            <a:pPr marL="274320" lvl="0" indent="-228600" algn="l" rtl="0">
              <a:lnSpc>
                <a:spcPct val="100000"/>
              </a:lnSpc>
              <a:spcBef>
                <a:spcPts val="0"/>
              </a:spcBef>
              <a:spcAft>
                <a:spcPts val="0"/>
              </a:spcAft>
              <a:buSzPts val="1680"/>
              <a:buChar char="•"/>
            </a:pPr>
            <a:r>
              <a:rPr lang="en-US" sz="2400" dirty="0"/>
              <a:t>To advance the professional practice of occupational hygiene by defining  minimum levels of professional &amp; technical competence. </a:t>
            </a:r>
            <a:endParaRPr sz="2400" dirty="0"/>
          </a:p>
          <a:p>
            <a:pPr marL="274320" lvl="0" indent="-228600" algn="l" rtl="0">
              <a:lnSpc>
                <a:spcPct val="100000"/>
              </a:lnSpc>
              <a:spcBef>
                <a:spcPts val="1800"/>
              </a:spcBef>
              <a:spcAft>
                <a:spcPts val="0"/>
              </a:spcAft>
              <a:buSzPts val="1680"/>
              <a:buChar char="•"/>
            </a:pPr>
            <a:r>
              <a:rPr lang="en-US" sz="2400" dirty="0"/>
              <a:t>To register &amp; accept as members those applicants demonstrating such competence. </a:t>
            </a:r>
            <a:endParaRPr dirty="0"/>
          </a:p>
          <a:p>
            <a:pPr marL="274320" lvl="0" indent="-228600" algn="l" rtl="0">
              <a:lnSpc>
                <a:spcPct val="100000"/>
              </a:lnSpc>
              <a:spcBef>
                <a:spcPts val="1800"/>
              </a:spcBef>
              <a:spcAft>
                <a:spcPts val="0"/>
              </a:spcAft>
              <a:buSzPts val="1680"/>
              <a:buChar char="•"/>
            </a:pPr>
            <a:r>
              <a:rPr lang="en-US" sz="2400" dirty="0"/>
              <a:t>To prescribe standards of professional &amp; ethical conduct.  </a:t>
            </a:r>
            <a:endParaRPr dirty="0"/>
          </a:p>
          <a:p>
            <a:pPr marL="274320" lvl="0" indent="-228600" algn="l" rtl="0">
              <a:lnSpc>
                <a:spcPct val="100000"/>
              </a:lnSpc>
              <a:spcBef>
                <a:spcPts val="1800"/>
              </a:spcBef>
              <a:spcAft>
                <a:spcPts val="0"/>
              </a:spcAft>
              <a:buSzPts val="1680"/>
              <a:buChar char="•"/>
            </a:pPr>
            <a:r>
              <a:rPr lang="en-US" sz="2400" dirty="0"/>
              <a:t>To further the practice &amp; foster the profession of occupational hygiene in Canada and internationally.</a:t>
            </a:r>
            <a:endParaRPr dirty="0"/>
          </a:p>
          <a:p>
            <a:pPr marL="274320" lvl="0" indent="-101600" algn="l" rtl="0">
              <a:lnSpc>
                <a:spcPct val="90000"/>
              </a:lnSpc>
              <a:spcBef>
                <a:spcPts val="1800"/>
              </a:spcBef>
              <a:spcAft>
                <a:spcPts val="0"/>
              </a:spcAft>
              <a:buSzPts val="2000"/>
              <a:buNone/>
            </a:pPr>
            <a:endParaRPr dirty="0"/>
          </a:p>
        </p:txBody>
      </p:sp>
      <p:sp>
        <p:nvSpPr>
          <p:cNvPr id="127" name="Google Shape;127;p6"/>
          <p:cNvSpPr txBox="1">
            <a:spLocks noGrp="1"/>
          </p:cNvSpPr>
          <p:nvPr>
            <p:ph type="body" idx="2"/>
          </p:nvPr>
        </p:nvSpPr>
        <p:spPr>
          <a:xfrm>
            <a:off x="8229600" y="4343400"/>
            <a:ext cx="3474720" cy="11887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dirty="0"/>
              <a:t>CRBOH’s Mission</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7"/>
          <p:cNvSpPr txBox="1">
            <a:spLocks noGrp="1"/>
          </p:cNvSpPr>
          <p:nvPr>
            <p:ph type="title"/>
          </p:nvPr>
        </p:nvSpPr>
        <p:spPr>
          <a:xfrm>
            <a:off x="1295400" y="0"/>
            <a:ext cx="9601200" cy="1143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3200"/>
              <a:buFont typeface="Cambria"/>
              <a:buNone/>
            </a:pPr>
            <a:r>
              <a:rPr lang="en-US" dirty="0"/>
              <a:t>PRESIDENT’S REPORT</a:t>
            </a:r>
            <a:br>
              <a:rPr lang="en-US" dirty="0"/>
            </a:br>
            <a:r>
              <a:rPr lang="en-US" dirty="0"/>
              <a:t>2018-2019 BOARD OF DIRECTORS</a:t>
            </a:r>
            <a:endParaRPr dirty="0"/>
          </a:p>
        </p:txBody>
      </p:sp>
      <p:pic>
        <p:nvPicPr>
          <p:cNvPr id="133" name="Google Shape;133;p7"/>
          <p:cNvPicPr preferRelativeResize="0"/>
          <p:nvPr/>
        </p:nvPicPr>
        <p:blipFill rotWithShape="1">
          <a:blip r:embed="rId3">
            <a:alphaModFix/>
          </a:blip>
          <a:srcRect/>
          <a:stretch/>
        </p:blipFill>
        <p:spPr>
          <a:xfrm>
            <a:off x="1144383" y="1284776"/>
            <a:ext cx="1217152" cy="1544400"/>
          </a:xfrm>
          <a:prstGeom prst="rect">
            <a:avLst/>
          </a:prstGeom>
          <a:noFill/>
          <a:ln>
            <a:noFill/>
          </a:ln>
          <a:effectLst>
            <a:outerShdw blurRad="190500" algn="tl" rotWithShape="0">
              <a:srgbClr val="000000">
                <a:alpha val="69803"/>
              </a:srgbClr>
            </a:outerShdw>
          </a:effectLst>
        </p:spPr>
      </p:pic>
      <p:sp>
        <p:nvSpPr>
          <p:cNvPr id="134" name="Google Shape;134;p7"/>
          <p:cNvSpPr txBox="1"/>
          <p:nvPr/>
        </p:nvSpPr>
        <p:spPr>
          <a:xfrm>
            <a:off x="828165" y="5356052"/>
            <a:ext cx="1676400" cy="69215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Calibri"/>
                <a:ea typeface="Calibri"/>
                <a:cs typeface="Calibri"/>
                <a:sym typeface="Calibri"/>
              </a:rPr>
              <a:t>Ken Keill</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ROHT-Eastern</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b="1" i="0" u="none" strike="noStrike" cap="none" dirty="0">
                <a:solidFill>
                  <a:srgbClr val="000000"/>
                </a:solidFill>
                <a:latin typeface="Calibri"/>
                <a:ea typeface="Calibri"/>
                <a:cs typeface="Calibri"/>
                <a:sym typeface="Calibri"/>
              </a:rPr>
              <a:t>(2017-2019)</a:t>
            </a:r>
            <a:r>
              <a:rPr lang="en-US" sz="1200" b="0" i="0" u="none" strike="noStrike" cap="none" dirty="0">
                <a:solidFill>
                  <a:schemeClr val="dk2"/>
                </a:solidFill>
                <a:latin typeface="Calibri"/>
                <a:ea typeface="Calibri"/>
                <a:cs typeface="Calibri"/>
                <a:sym typeface="Calibri"/>
              </a:rPr>
              <a:t> </a:t>
            </a:r>
            <a:endParaRPr sz="1200" b="0" i="0" u="none" strike="noStrike" cap="none" dirty="0">
              <a:solidFill>
                <a:schemeClr val="dk2"/>
              </a:solidFill>
              <a:latin typeface="Calibri"/>
              <a:ea typeface="Calibri"/>
              <a:cs typeface="Calibri"/>
              <a:sym typeface="Calibri"/>
            </a:endParaRPr>
          </a:p>
        </p:txBody>
      </p:sp>
      <p:sp>
        <p:nvSpPr>
          <p:cNvPr id="135" name="Google Shape;135;p7"/>
          <p:cNvSpPr txBox="1"/>
          <p:nvPr/>
        </p:nvSpPr>
        <p:spPr>
          <a:xfrm>
            <a:off x="3082055" y="5356052"/>
            <a:ext cx="1543050" cy="69215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Calibri"/>
                <a:ea typeface="Calibri"/>
                <a:cs typeface="Calibri"/>
                <a:sym typeface="Calibri"/>
              </a:rPr>
              <a:t>Mike Welsh</a:t>
            </a:r>
            <a:endParaRPr dirty="0"/>
          </a:p>
          <a:p>
            <a:pPr marL="0" marR="0" lvl="0" indent="0" algn="ctr" rtl="0">
              <a:spcBef>
                <a:spcPts val="0"/>
              </a:spcBef>
              <a:spcAft>
                <a:spcPts val="0"/>
              </a:spcAft>
              <a:buClr>
                <a:schemeClr val="dk2"/>
              </a:buClr>
              <a:buSzPts val="1500"/>
              <a:buFont typeface="Noto Sans Symbols"/>
              <a:buNone/>
            </a:pPr>
            <a:r>
              <a:rPr lang="en-US" sz="1200" b="0" i="0" u="none" strike="noStrike" cap="none" dirty="0">
                <a:solidFill>
                  <a:schemeClr val="dk2"/>
                </a:solidFill>
                <a:latin typeface="Calibri"/>
                <a:ea typeface="Calibri"/>
                <a:cs typeface="Calibri"/>
                <a:sym typeface="Calibri"/>
              </a:rPr>
              <a:t>ROH-Ontario</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b="1" i="0" u="none" strike="noStrike" cap="none" dirty="0">
                <a:solidFill>
                  <a:srgbClr val="000000"/>
                </a:solidFill>
                <a:latin typeface="Calibri"/>
                <a:ea typeface="Calibri"/>
                <a:cs typeface="Calibri"/>
                <a:sym typeface="Calibri"/>
              </a:rPr>
              <a:t>(2017-2020)</a:t>
            </a:r>
            <a:r>
              <a:rPr lang="en-US" sz="1200" b="0" i="0" u="none" strike="noStrike" cap="none" dirty="0">
                <a:solidFill>
                  <a:schemeClr val="dk2"/>
                </a:solidFill>
                <a:latin typeface="Calibri"/>
                <a:ea typeface="Calibri"/>
                <a:cs typeface="Calibri"/>
                <a:sym typeface="Calibri"/>
              </a:rPr>
              <a:t>  </a:t>
            </a:r>
            <a:endParaRPr sz="1800" b="0" i="0" u="none" strike="noStrike" cap="none" dirty="0">
              <a:solidFill>
                <a:schemeClr val="dk1"/>
              </a:solidFill>
              <a:latin typeface="Calibri"/>
              <a:ea typeface="Calibri"/>
              <a:cs typeface="Calibri"/>
              <a:sym typeface="Calibri"/>
            </a:endParaRPr>
          </a:p>
        </p:txBody>
      </p:sp>
      <p:sp>
        <p:nvSpPr>
          <p:cNvPr id="136" name="Google Shape;136;p7"/>
          <p:cNvSpPr txBox="1"/>
          <p:nvPr/>
        </p:nvSpPr>
        <p:spPr>
          <a:xfrm>
            <a:off x="7463115" y="5356052"/>
            <a:ext cx="1500120" cy="87788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Calibri"/>
                <a:ea typeface="Calibri"/>
                <a:cs typeface="Calibri"/>
                <a:sym typeface="Calibri"/>
              </a:rPr>
              <a:t>Richard Blais</a:t>
            </a:r>
            <a:endParaRPr sz="1500" b="1" i="0" u="none" strike="noStrike" cap="none" dirty="0">
              <a:solidFill>
                <a:schemeClr val="dk2"/>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ROH-Atlantic Provinces</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b="1" i="0" u="none" strike="noStrike" cap="none" dirty="0">
                <a:solidFill>
                  <a:srgbClr val="000000"/>
                </a:solidFill>
                <a:latin typeface="Calibri"/>
                <a:ea typeface="Calibri"/>
                <a:cs typeface="Calibri"/>
                <a:sym typeface="Calibri"/>
              </a:rPr>
              <a:t>(2017-2019)</a:t>
            </a:r>
            <a:r>
              <a:rPr lang="en-US" sz="1200" b="0" i="0" u="none" strike="noStrike" cap="none" dirty="0">
                <a:solidFill>
                  <a:schemeClr val="dk2"/>
                </a:solidFill>
                <a:latin typeface="Calibri"/>
                <a:ea typeface="Calibri"/>
                <a:cs typeface="Calibri"/>
                <a:sym typeface="Calibri"/>
              </a:rPr>
              <a:t>   </a:t>
            </a:r>
            <a:endParaRPr sz="1200" b="0" i="0" u="none" strike="noStrike" cap="none" dirty="0">
              <a:solidFill>
                <a:schemeClr val="dk2"/>
              </a:solidFill>
              <a:latin typeface="Calibri"/>
              <a:ea typeface="Calibri"/>
              <a:cs typeface="Calibri"/>
              <a:sym typeface="Calibri"/>
            </a:endParaRPr>
          </a:p>
        </p:txBody>
      </p:sp>
      <p:sp>
        <p:nvSpPr>
          <p:cNvPr id="137" name="Google Shape;137;p7"/>
          <p:cNvSpPr txBox="1"/>
          <p:nvPr/>
        </p:nvSpPr>
        <p:spPr>
          <a:xfrm>
            <a:off x="9325227" y="5365091"/>
            <a:ext cx="1581135" cy="52387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Calibri"/>
                <a:ea typeface="Calibri"/>
                <a:cs typeface="Calibri"/>
                <a:sym typeface="Calibri"/>
              </a:rPr>
              <a:t>Liz Krivonosov</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Registrar</a:t>
            </a:r>
            <a:endParaRPr sz="1200" b="0" i="0" u="none" strike="noStrike" cap="none" dirty="0">
              <a:solidFill>
                <a:schemeClr val="dk2"/>
              </a:solidFill>
              <a:latin typeface="Calibri"/>
              <a:ea typeface="Calibri"/>
              <a:cs typeface="Calibri"/>
              <a:sym typeface="Calibri"/>
            </a:endParaRPr>
          </a:p>
        </p:txBody>
      </p:sp>
      <p:sp>
        <p:nvSpPr>
          <p:cNvPr id="138" name="Google Shape;138;p7"/>
          <p:cNvSpPr txBox="1"/>
          <p:nvPr/>
        </p:nvSpPr>
        <p:spPr>
          <a:xfrm>
            <a:off x="7328035" y="2906626"/>
            <a:ext cx="1493837" cy="685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Calibri"/>
                <a:ea typeface="Calibri"/>
                <a:cs typeface="Calibri"/>
                <a:sym typeface="Calibri"/>
              </a:rPr>
              <a:t>René Leblanc</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ROH-Quebec</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b="1" i="0" u="none" strike="noStrike" cap="none" dirty="0">
                <a:solidFill>
                  <a:srgbClr val="000000"/>
                </a:solidFill>
                <a:latin typeface="Calibri"/>
                <a:ea typeface="Calibri"/>
                <a:cs typeface="Calibri"/>
                <a:sym typeface="Calibri"/>
              </a:rPr>
              <a:t>(2017-2019)</a:t>
            </a:r>
            <a:r>
              <a:rPr lang="en-US" sz="1200" b="0" i="0" u="none" strike="noStrike" cap="none" dirty="0">
                <a:solidFill>
                  <a:schemeClr val="dk2"/>
                </a:solidFill>
                <a:latin typeface="Calibri"/>
                <a:ea typeface="Calibri"/>
                <a:cs typeface="Calibri"/>
                <a:sym typeface="Calibri"/>
              </a:rPr>
              <a:t> </a:t>
            </a:r>
            <a:endParaRPr sz="1200" b="0" i="0" u="none" strike="noStrike" cap="none" dirty="0">
              <a:solidFill>
                <a:schemeClr val="dk2"/>
              </a:solidFill>
              <a:latin typeface="Calibri"/>
              <a:ea typeface="Calibri"/>
              <a:cs typeface="Calibri"/>
              <a:sym typeface="Calibri"/>
            </a:endParaRPr>
          </a:p>
        </p:txBody>
      </p:sp>
      <p:pic>
        <p:nvPicPr>
          <p:cNvPr id="139" name="Google Shape;139;p7"/>
          <p:cNvPicPr preferRelativeResize="0"/>
          <p:nvPr/>
        </p:nvPicPr>
        <p:blipFill rotWithShape="1">
          <a:blip r:embed="rId4">
            <a:alphaModFix/>
          </a:blip>
          <a:srcRect/>
          <a:stretch/>
        </p:blipFill>
        <p:spPr>
          <a:xfrm>
            <a:off x="3249134" y="1284776"/>
            <a:ext cx="1216800" cy="1544400"/>
          </a:xfrm>
          <a:prstGeom prst="rect">
            <a:avLst/>
          </a:prstGeom>
          <a:noFill/>
          <a:ln>
            <a:noFill/>
          </a:ln>
          <a:effectLst>
            <a:outerShdw blurRad="190500" algn="tl" rotWithShape="0">
              <a:srgbClr val="000000">
                <a:alpha val="69803"/>
              </a:srgbClr>
            </a:outerShdw>
          </a:effectLst>
        </p:spPr>
      </p:pic>
      <p:sp>
        <p:nvSpPr>
          <p:cNvPr id="140" name="Google Shape;140;p7"/>
          <p:cNvSpPr txBox="1"/>
          <p:nvPr/>
        </p:nvSpPr>
        <p:spPr>
          <a:xfrm>
            <a:off x="9234419" y="2906626"/>
            <a:ext cx="1762753" cy="8771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Calibri"/>
                <a:ea typeface="Calibri"/>
                <a:cs typeface="Calibri"/>
                <a:sym typeface="Calibri"/>
              </a:rPr>
              <a:t>Marc Andre </a:t>
            </a:r>
            <a:r>
              <a:rPr lang="en-US" sz="1500" b="1" i="0" u="none" strike="noStrike" cap="none" dirty="0" err="1">
                <a:solidFill>
                  <a:schemeClr val="dk2"/>
                </a:solidFill>
                <a:latin typeface="Calibri"/>
                <a:ea typeface="Calibri"/>
                <a:cs typeface="Calibri"/>
                <a:sym typeface="Calibri"/>
              </a:rPr>
              <a:t>Lavel</a:t>
            </a:r>
            <a:endParaRPr sz="18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r>
              <a:rPr lang="en-US" sz="1200" b="0" i="0" u="none" strike="noStrike" cap="none">
                <a:solidFill>
                  <a:schemeClr val="dk2"/>
                </a:solidFill>
                <a:latin typeface="Calibri"/>
                <a:ea typeface="Calibri"/>
                <a:cs typeface="Calibri"/>
                <a:sym typeface="Calibri"/>
              </a:rPr>
              <a:t>ROH-Quebec</a:t>
            </a:r>
            <a:endParaRPr sz="12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b="1" i="0" u="none" strike="noStrike" cap="none">
                <a:solidFill>
                  <a:srgbClr val="000000"/>
                </a:solidFill>
                <a:latin typeface="Calibri"/>
                <a:ea typeface="Calibri"/>
                <a:cs typeface="Calibri"/>
                <a:sym typeface="Calibri"/>
              </a:rPr>
              <a:t>(2018-2021)</a:t>
            </a:r>
            <a:r>
              <a:rPr lang="en-US" sz="1200" b="0" i="0" u="none" strike="noStrike" cap="none">
                <a:solidFill>
                  <a:schemeClr val="dk2"/>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p:txBody>
      </p:sp>
      <p:pic>
        <p:nvPicPr>
          <p:cNvPr id="141" name="Google Shape;141;p7" descr="C:\Users\glachapelle\AppData\Local\Microsoft\Windows\Temporary Internet Files\Content.Outlook\VVNM769C\cropped_image (2).jpg"/>
          <p:cNvPicPr preferRelativeResize="0"/>
          <p:nvPr/>
        </p:nvPicPr>
        <p:blipFill rotWithShape="1">
          <a:blip r:embed="rId5">
            <a:alphaModFix/>
          </a:blip>
          <a:srcRect/>
          <a:stretch/>
        </p:blipFill>
        <p:spPr>
          <a:xfrm>
            <a:off x="7466554" y="1284776"/>
            <a:ext cx="1216800" cy="1544400"/>
          </a:xfrm>
          <a:prstGeom prst="rect">
            <a:avLst/>
          </a:prstGeom>
          <a:noFill/>
          <a:ln>
            <a:noFill/>
          </a:ln>
          <a:effectLst>
            <a:outerShdw blurRad="190500" algn="tl" rotWithShape="0">
              <a:srgbClr val="000000">
                <a:alpha val="69803"/>
              </a:srgbClr>
            </a:outerShdw>
          </a:effectLst>
        </p:spPr>
      </p:pic>
      <p:sp>
        <p:nvSpPr>
          <p:cNvPr id="142" name="Google Shape;142;p7"/>
          <p:cNvSpPr txBox="1"/>
          <p:nvPr/>
        </p:nvSpPr>
        <p:spPr>
          <a:xfrm>
            <a:off x="5168400" y="5357589"/>
            <a:ext cx="1834107" cy="87788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a:solidFill>
                  <a:schemeClr val="dk2"/>
                </a:solidFill>
                <a:latin typeface="Calibri"/>
                <a:ea typeface="Calibri"/>
                <a:cs typeface="Calibri"/>
                <a:sym typeface="Calibri"/>
              </a:rPr>
              <a:t>Richard Quenneville</a:t>
            </a:r>
            <a:endParaRPr sz="1500" b="1" i="0" u="none" strike="noStrike" cap="none">
              <a:solidFill>
                <a:schemeClr val="dk2"/>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a:solidFill>
                  <a:schemeClr val="dk2"/>
                </a:solidFill>
                <a:latin typeface="Calibri"/>
                <a:ea typeface="Calibri"/>
                <a:cs typeface="Calibri"/>
                <a:sym typeface="Calibri"/>
              </a:rPr>
              <a:t>ROH-Ontario</a:t>
            </a:r>
            <a:endParaRPr sz="18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b="1" i="0" u="none" strike="noStrike" cap="none">
                <a:solidFill>
                  <a:srgbClr val="000000"/>
                </a:solidFill>
                <a:latin typeface="Calibri"/>
                <a:ea typeface="Calibri"/>
                <a:cs typeface="Calibri"/>
                <a:sym typeface="Calibri"/>
              </a:rPr>
              <a:t>(2018-2021)</a:t>
            </a:r>
            <a:r>
              <a:rPr lang="en-US" sz="1200" b="0" i="0" u="none" strike="noStrike" cap="none">
                <a:solidFill>
                  <a:schemeClr val="dk2"/>
                </a:solidFill>
                <a:latin typeface="Calibri"/>
                <a:ea typeface="Calibri"/>
                <a:cs typeface="Calibri"/>
                <a:sym typeface="Calibri"/>
              </a:rPr>
              <a:t>   </a:t>
            </a:r>
            <a:endParaRPr sz="1200" b="0" i="0" u="none" strike="noStrike" cap="none">
              <a:solidFill>
                <a:schemeClr val="dk2"/>
              </a:solidFill>
              <a:latin typeface="Calibri"/>
              <a:ea typeface="Calibri"/>
              <a:cs typeface="Calibri"/>
              <a:sym typeface="Calibri"/>
            </a:endParaRPr>
          </a:p>
        </p:txBody>
      </p:sp>
      <p:pic>
        <p:nvPicPr>
          <p:cNvPr id="143" name="Google Shape;143;p7" descr="K keill"/>
          <p:cNvPicPr preferRelativeResize="0"/>
          <p:nvPr/>
        </p:nvPicPr>
        <p:blipFill rotWithShape="1">
          <a:blip r:embed="rId6">
            <a:alphaModFix/>
          </a:blip>
          <a:srcRect l="5532" b="14285"/>
          <a:stretch/>
        </p:blipFill>
        <p:spPr>
          <a:xfrm>
            <a:off x="1144385" y="3820692"/>
            <a:ext cx="1216800" cy="1544400"/>
          </a:xfrm>
          <a:prstGeom prst="rect">
            <a:avLst/>
          </a:prstGeom>
          <a:noFill/>
          <a:ln>
            <a:noFill/>
          </a:ln>
          <a:effectLst>
            <a:outerShdw blurRad="190500" algn="tl" rotWithShape="0">
              <a:srgbClr val="000000">
                <a:alpha val="69803"/>
              </a:srgbClr>
            </a:outerShdw>
          </a:effectLst>
        </p:spPr>
      </p:pic>
      <p:sp>
        <p:nvSpPr>
          <p:cNvPr id="144" name="Google Shape;144;p7"/>
          <p:cNvSpPr txBox="1"/>
          <p:nvPr/>
        </p:nvSpPr>
        <p:spPr>
          <a:xfrm>
            <a:off x="1060613" y="2881833"/>
            <a:ext cx="1384343" cy="87788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a:solidFill>
                  <a:schemeClr val="dk2"/>
                </a:solidFill>
                <a:latin typeface="Calibri"/>
                <a:ea typeface="Calibri"/>
                <a:cs typeface="Calibri"/>
                <a:sym typeface="Calibri"/>
              </a:rPr>
              <a:t>Michele Kutz</a:t>
            </a:r>
            <a:endParaRPr sz="1200" b="1" i="0" u="none" strike="noStrike" cap="none">
              <a:solidFill>
                <a:schemeClr val="dk2"/>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a:solidFill>
                  <a:schemeClr val="dk2"/>
                </a:solidFill>
                <a:latin typeface="Calibri"/>
                <a:ea typeface="Calibri"/>
                <a:cs typeface="Calibri"/>
                <a:sym typeface="Calibri"/>
              </a:rPr>
              <a:t>ROH-Central </a:t>
            </a:r>
            <a:endParaRPr sz="18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a:solidFill>
                  <a:schemeClr val="dk2"/>
                </a:solidFill>
                <a:latin typeface="Calibri"/>
                <a:ea typeface="Calibri"/>
                <a:cs typeface="Calibri"/>
                <a:sym typeface="Calibri"/>
              </a:rPr>
              <a:t>&amp; Western Prov.</a:t>
            </a:r>
            <a:endParaRPr sz="18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b="1" i="0" u="none" strike="noStrike" cap="none">
                <a:solidFill>
                  <a:srgbClr val="000000"/>
                </a:solidFill>
                <a:latin typeface="Calibri"/>
                <a:ea typeface="Calibri"/>
                <a:cs typeface="Calibri"/>
                <a:sym typeface="Calibri"/>
              </a:rPr>
              <a:t>(2017-2020)</a:t>
            </a:r>
            <a:r>
              <a:rPr lang="en-US" sz="1200" b="0" i="0" u="none" strike="noStrike" cap="none">
                <a:solidFill>
                  <a:schemeClr val="dk2"/>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p:txBody>
      </p:sp>
      <p:sp>
        <p:nvSpPr>
          <p:cNvPr id="145" name="Google Shape;145;p7"/>
          <p:cNvSpPr txBox="1"/>
          <p:nvPr/>
        </p:nvSpPr>
        <p:spPr>
          <a:xfrm>
            <a:off x="2967016" y="2882195"/>
            <a:ext cx="1762753" cy="8771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a:solidFill>
                  <a:schemeClr val="dk2"/>
                </a:solidFill>
                <a:latin typeface="Calibri"/>
                <a:ea typeface="Calibri"/>
                <a:cs typeface="Calibri"/>
                <a:sym typeface="Calibri"/>
              </a:rPr>
              <a:t>Shamini Samuel</a:t>
            </a:r>
            <a:endParaRPr sz="18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a:solidFill>
                  <a:schemeClr val="dk2"/>
                </a:solidFill>
                <a:latin typeface="Calibri"/>
                <a:ea typeface="Calibri"/>
                <a:cs typeface="Calibri"/>
                <a:sym typeface="Calibri"/>
              </a:rPr>
              <a:t>ROH-Central </a:t>
            </a:r>
            <a:endParaRPr sz="18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a:solidFill>
                  <a:schemeClr val="dk2"/>
                </a:solidFill>
                <a:latin typeface="Calibri"/>
                <a:ea typeface="Calibri"/>
                <a:cs typeface="Calibri"/>
                <a:sym typeface="Calibri"/>
              </a:rPr>
              <a:t>&amp; Western Prov.</a:t>
            </a:r>
            <a:endParaRPr sz="18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b="1" i="0" u="none" strike="noStrike" cap="none">
                <a:solidFill>
                  <a:srgbClr val="000000"/>
                </a:solidFill>
                <a:latin typeface="Calibri"/>
                <a:ea typeface="Calibri"/>
                <a:cs typeface="Calibri"/>
                <a:sym typeface="Calibri"/>
              </a:rPr>
              <a:t>(2018-2021)</a:t>
            </a:r>
            <a:r>
              <a:rPr lang="en-US" sz="1200" b="0" i="0" u="none" strike="noStrike" cap="none">
                <a:solidFill>
                  <a:schemeClr val="dk2"/>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p:txBody>
      </p:sp>
      <p:sp>
        <p:nvSpPr>
          <p:cNvPr id="146" name="Google Shape;146;p7"/>
          <p:cNvSpPr txBox="1"/>
          <p:nvPr/>
        </p:nvSpPr>
        <p:spPr>
          <a:xfrm>
            <a:off x="5084866" y="2906625"/>
            <a:ext cx="1762753" cy="8771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a:solidFill>
                  <a:schemeClr val="dk2"/>
                </a:solidFill>
                <a:latin typeface="Calibri"/>
                <a:ea typeface="Calibri"/>
                <a:cs typeface="Calibri"/>
                <a:sym typeface="Calibri"/>
              </a:rPr>
              <a:t>Sarah McCurdy</a:t>
            </a:r>
            <a:endParaRPr sz="18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a:solidFill>
                  <a:schemeClr val="dk2"/>
                </a:solidFill>
                <a:latin typeface="Calibri"/>
                <a:ea typeface="Calibri"/>
                <a:cs typeface="Calibri"/>
                <a:sym typeface="Calibri"/>
              </a:rPr>
              <a:t>ROHT-Central </a:t>
            </a:r>
            <a:endParaRPr sz="18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a:solidFill>
                  <a:schemeClr val="dk2"/>
                </a:solidFill>
                <a:latin typeface="Calibri"/>
                <a:ea typeface="Calibri"/>
                <a:cs typeface="Calibri"/>
                <a:sym typeface="Calibri"/>
              </a:rPr>
              <a:t>&amp; Western Prov.</a:t>
            </a:r>
            <a:endParaRPr sz="18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b="1" i="0" u="none" strike="noStrike" cap="none">
                <a:solidFill>
                  <a:srgbClr val="000000"/>
                </a:solidFill>
                <a:latin typeface="Calibri"/>
                <a:ea typeface="Calibri"/>
                <a:cs typeface="Calibri"/>
                <a:sym typeface="Calibri"/>
              </a:rPr>
              <a:t>(2018-2021)</a:t>
            </a:r>
            <a:r>
              <a:rPr lang="en-US" sz="1200" b="0" i="0" u="none" strike="noStrike" cap="none">
                <a:solidFill>
                  <a:schemeClr val="dk2"/>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p:txBody>
      </p:sp>
      <p:pic>
        <p:nvPicPr>
          <p:cNvPr id="147" name="Google Shape;147;p7" descr="https://lh4.googleusercontent.com/7lYmoiaW5sUNmnBs2R8OGup1eP895Gnruge-6njyiwf8zOc0OvqFs9vYm_0qlyPd7guNzk9w5swqac6g0tWshQDFEamMke1gsuu57V6HqgGxL8u6m9f-sYHDHS3PId5iV-TaNXhdEdTog5nkRw"/>
          <p:cNvPicPr preferRelativeResize="0"/>
          <p:nvPr/>
        </p:nvPicPr>
        <p:blipFill rotWithShape="1">
          <a:blip r:embed="rId7">
            <a:alphaModFix/>
          </a:blip>
          <a:srcRect/>
          <a:stretch/>
        </p:blipFill>
        <p:spPr>
          <a:xfrm>
            <a:off x="3254970" y="3820693"/>
            <a:ext cx="1219617" cy="1544400"/>
          </a:xfrm>
          <a:prstGeom prst="rect">
            <a:avLst/>
          </a:prstGeom>
          <a:noFill/>
          <a:ln>
            <a:noFill/>
          </a:ln>
          <a:effectLst>
            <a:outerShdw blurRad="190500" algn="tl" rotWithShape="0">
              <a:srgbClr val="000000">
                <a:alpha val="69803"/>
              </a:srgbClr>
            </a:outerShdw>
          </a:effectLst>
        </p:spPr>
      </p:pic>
      <p:pic>
        <p:nvPicPr>
          <p:cNvPr id="148" name="Google Shape;148;p7" descr="C:\Users\ssamuel\AppData\Local\Microsoft\Windows\Temporary Internet Files\Content.Outlook\ZAFUM4V5\Richard's photo.jpg"/>
          <p:cNvPicPr preferRelativeResize="0"/>
          <p:nvPr/>
        </p:nvPicPr>
        <p:blipFill rotWithShape="1">
          <a:blip r:embed="rId8">
            <a:alphaModFix/>
          </a:blip>
          <a:srcRect/>
          <a:stretch/>
        </p:blipFill>
        <p:spPr>
          <a:xfrm>
            <a:off x="7552495" y="3758996"/>
            <a:ext cx="1216800" cy="1544400"/>
          </a:xfrm>
          <a:prstGeom prst="rect">
            <a:avLst/>
          </a:prstGeom>
          <a:noFill/>
          <a:ln>
            <a:noFill/>
          </a:ln>
          <a:effectLst>
            <a:outerShdw blurRad="190500" algn="tl" rotWithShape="0">
              <a:srgbClr val="000000">
                <a:alpha val="69803"/>
              </a:srgbClr>
            </a:outerShdw>
          </a:effectLst>
        </p:spPr>
      </p:pic>
      <p:pic>
        <p:nvPicPr>
          <p:cNvPr id="149" name="Google Shape;149;p7" descr="C:\Users\PHS\Desktop\Toronto-20140613-00679.jpg"/>
          <p:cNvPicPr preferRelativeResize="0"/>
          <p:nvPr/>
        </p:nvPicPr>
        <p:blipFill rotWithShape="1">
          <a:blip r:embed="rId9">
            <a:alphaModFix/>
          </a:blip>
          <a:srcRect/>
          <a:stretch/>
        </p:blipFill>
        <p:spPr>
          <a:xfrm>
            <a:off x="9493060" y="3802240"/>
            <a:ext cx="1216800" cy="1544400"/>
          </a:xfrm>
          <a:prstGeom prst="rect">
            <a:avLst/>
          </a:prstGeom>
          <a:noFill/>
          <a:ln>
            <a:noFill/>
          </a:ln>
          <a:effectLst>
            <a:outerShdw blurRad="190500" algn="tl" rotWithShape="0">
              <a:srgbClr val="000000">
                <a:alpha val="69803"/>
              </a:srgbClr>
            </a:outerShdw>
          </a:effectLst>
        </p:spPr>
      </p:pic>
      <p:pic>
        <p:nvPicPr>
          <p:cNvPr id="150" name="Google Shape;150;p7"/>
          <p:cNvPicPr preferRelativeResize="0"/>
          <p:nvPr/>
        </p:nvPicPr>
        <p:blipFill rotWithShape="1">
          <a:blip r:embed="rId10">
            <a:alphaModFix/>
          </a:blip>
          <a:srcRect/>
          <a:stretch/>
        </p:blipFill>
        <p:spPr>
          <a:xfrm>
            <a:off x="5380080" y="1284776"/>
            <a:ext cx="1172327" cy="1544400"/>
          </a:xfrm>
          <a:prstGeom prst="rect">
            <a:avLst/>
          </a:prstGeom>
          <a:noFill/>
          <a:ln>
            <a:noFill/>
          </a:ln>
          <a:effectLst>
            <a:outerShdw blurRad="190500" algn="tl" rotWithShape="0">
              <a:srgbClr val="000000">
                <a:alpha val="69803"/>
              </a:srgbClr>
            </a:outerShdw>
          </a:effectLst>
        </p:spPr>
      </p:pic>
      <p:pic>
        <p:nvPicPr>
          <p:cNvPr id="151" name="Google Shape;151;p7"/>
          <p:cNvPicPr preferRelativeResize="0"/>
          <p:nvPr/>
        </p:nvPicPr>
        <p:blipFill rotWithShape="1">
          <a:blip r:embed="rId11">
            <a:alphaModFix/>
          </a:blip>
          <a:srcRect/>
          <a:stretch/>
        </p:blipFill>
        <p:spPr>
          <a:xfrm>
            <a:off x="9502324" y="1325324"/>
            <a:ext cx="1226940" cy="1544400"/>
          </a:xfrm>
          <a:prstGeom prst="rect">
            <a:avLst/>
          </a:prstGeom>
          <a:noFill/>
          <a:ln>
            <a:noFill/>
          </a:ln>
          <a:effectLst>
            <a:outerShdw blurRad="190500" algn="tl" rotWithShape="0">
              <a:srgbClr val="000000">
                <a:alpha val="69803"/>
              </a:srgbClr>
            </a:outerShdw>
          </a:effectLst>
        </p:spPr>
      </p:pic>
      <p:pic>
        <p:nvPicPr>
          <p:cNvPr id="152" name="Google Shape;152;p7"/>
          <p:cNvPicPr preferRelativeResize="0"/>
          <p:nvPr/>
        </p:nvPicPr>
        <p:blipFill rotWithShape="1">
          <a:blip r:embed="rId12">
            <a:alphaModFix/>
          </a:blip>
          <a:srcRect l="20363" t="6149" r="20514" b="12803"/>
          <a:stretch/>
        </p:blipFill>
        <p:spPr>
          <a:xfrm>
            <a:off x="5368372" y="3820692"/>
            <a:ext cx="1322019" cy="1544400"/>
          </a:xfrm>
          <a:prstGeom prst="rect">
            <a:avLst/>
          </a:prstGeom>
          <a:noFill/>
          <a:ln>
            <a:noFill/>
          </a:ln>
          <a:effectLst>
            <a:outerShdw blurRad="190500" algn="tl" rotWithShape="0">
              <a:srgbClr val="000000">
                <a:alpha val="69803"/>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8"/>
          <p:cNvSpPr txBox="1">
            <a:spLocks noGrp="1"/>
          </p:cNvSpPr>
          <p:nvPr>
            <p:ph type="title"/>
          </p:nvPr>
        </p:nvSpPr>
        <p:spPr>
          <a:xfrm>
            <a:off x="8229601" y="2514600"/>
            <a:ext cx="3474720"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7E3D1E"/>
              </a:buClr>
              <a:buSzPts val="3200"/>
              <a:buFont typeface="Cambria"/>
              <a:buNone/>
            </a:pPr>
            <a:r>
              <a:rPr lang="en-US"/>
              <a:t>PRESIDENT'S REPORT</a:t>
            </a:r>
            <a:endParaRPr/>
          </a:p>
        </p:txBody>
      </p:sp>
      <p:sp>
        <p:nvSpPr>
          <p:cNvPr id="158" name="Google Shape;158;p8"/>
          <p:cNvSpPr txBox="1">
            <a:spLocks noGrp="1"/>
          </p:cNvSpPr>
          <p:nvPr>
            <p:ph type="body" idx="1"/>
          </p:nvPr>
        </p:nvSpPr>
        <p:spPr>
          <a:xfrm>
            <a:off x="790302" y="685800"/>
            <a:ext cx="6126480" cy="548640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rgbClr val="C00000"/>
              </a:buClr>
              <a:buSzPts val="1680"/>
              <a:buFont typeface="Noto Sans Symbols"/>
              <a:buChar char="•"/>
            </a:pPr>
            <a:r>
              <a:rPr lang="en-US" sz="2400"/>
              <a:t>Strong effort on Promotion (banners), presence at conferences</a:t>
            </a:r>
            <a:endParaRPr/>
          </a:p>
          <a:p>
            <a:pPr marL="342900" lvl="0" indent="-342900" algn="l" rtl="0">
              <a:lnSpc>
                <a:spcPct val="90000"/>
              </a:lnSpc>
              <a:spcBef>
                <a:spcPts val="1200"/>
              </a:spcBef>
              <a:spcAft>
                <a:spcPts val="0"/>
              </a:spcAft>
              <a:buClr>
                <a:srgbClr val="C00000"/>
              </a:buClr>
              <a:buSzPts val="1680"/>
              <a:buFont typeface="Noto Sans Symbols"/>
              <a:buChar char="•"/>
            </a:pPr>
            <a:r>
              <a:rPr lang="en-US" sz="2400"/>
              <a:t>Working towards implementation of online membership database (Wild Apricot) and new website</a:t>
            </a:r>
            <a:endParaRPr/>
          </a:p>
          <a:p>
            <a:pPr marL="342900" lvl="0" indent="-342900" algn="l" rtl="0">
              <a:lnSpc>
                <a:spcPct val="90000"/>
              </a:lnSpc>
              <a:spcBef>
                <a:spcPts val="1200"/>
              </a:spcBef>
              <a:spcAft>
                <a:spcPts val="0"/>
              </a:spcAft>
              <a:buClr>
                <a:srgbClr val="C00000"/>
              </a:buClr>
              <a:buSzPts val="1680"/>
              <a:buFont typeface="Noto Sans Symbols"/>
              <a:buChar char="•"/>
            </a:pPr>
            <a:r>
              <a:rPr lang="en-US" sz="2400"/>
              <a:t>Purchased GICs to ensure financial stability</a:t>
            </a:r>
            <a:endParaRPr/>
          </a:p>
          <a:p>
            <a:pPr marL="342900" lvl="0" indent="-342900" algn="l" rtl="0">
              <a:lnSpc>
                <a:spcPct val="90000"/>
              </a:lnSpc>
              <a:spcBef>
                <a:spcPts val="1200"/>
              </a:spcBef>
              <a:spcAft>
                <a:spcPts val="0"/>
              </a:spcAft>
              <a:buClr>
                <a:srgbClr val="C00000"/>
              </a:buClr>
              <a:buSzPts val="1680"/>
              <a:buFont typeface="Noto Sans Symbols"/>
              <a:buChar char="•"/>
            </a:pPr>
            <a:r>
              <a:rPr lang="en-US" sz="2400"/>
              <a:t>Review of Oral Exam process to assess sustainability of future examiners</a:t>
            </a:r>
            <a:endParaRPr/>
          </a:p>
          <a:p>
            <a:pPr marL="342900" lvl="0" indent="-342900" algn="l" rtl="0">
              <a:lnSpc>
                <a:spcPct val="90000"/>
              </a:lnSpc>
              <a:spcBef>
                <a:spcPts val="1200"/>
              </a:spcBef>
              <a:spcAft>
                <a:spcPts val="0"/>
              </a:spcAft>
              <a:buClr>
                <a:srgbClr val="C00000"/>
              </a:buClr>
              <a:buSzPts val="1680"/>
              <a:buChar char="•"/>
            </a:pPr>
            <a:r>
              <a:rPr lang="en-US" sz="2400"/>
              <a:t>Involvement with IOHA</a:t>
            </a:r>
            <a:endParaRPr/>
          </a:p>
          <a:p>
            <a:pPr marL="342900" lvl="0" indent="-342900" algn="l" rtl="0">
              <a:lnSpc>
                <a:spcPct val="90000"/>
              </a:lnSpc>
              <a:spcBef>
                <a:spcPts val="1200"/>
              </a:spcBef>
              <a:spcAft>
                <a:spcPts val="0"/>
              </a:spcAft>
              <a:buClr>
                <a:srgbClr val="C00000"/>
              </a:buClr>
              <a:buSzPts val="1680"/>
              <a:buChar char="•"/>
            </a:pPr>
            <a:r>
              <a:rPr lang="en-US" sz="2400"/>
              <a:t>Development of a Strategic Plan (draft)</a:t>
            </a:r>
            <a:endParaRPr/>
          </a:p>
          <a:p>
            <a:pPr marL="274320" lvl="0" indent="-101600" algn="l" rtl="0">
              <a:lnSpc>
                <a:spcPct val="90000"/>
              </a:lnSpc>
              <a:spcBef>
                <a:spcPts val="1800"/>
              </a:spcBef>
              <a:spcAft>
                <a:spcPts val="0"/>
              </a:spcAft>
              <a:buSzPts val="2000"/>
              <a:buNone/>
            </a:pPr>
            <a:endParaRPr/>
          </a:p>
        </p:txBody>
      </p:sp>
      <p:sp>
        <p:nvSpPr>
          <p:cNvPr id="159" name="Google Shape;159;p8"/>
          <p:cNvSpPr txBox="1">
            <a:spLocks noGrp="1"/>
          </p:cNvSpPr>
          <p:nvPr>
            <p:ph type="body" idx="2"/>
          </p:nvPr>
        </p:nvSpPr>
        <p:spPr>
          <a:xfrm>
            <a:off x="8229600" y="4343400"/>
            <a:ext cx="3474720" cy="11887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a:t>2018 – 2019 Highlights</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0"/>
          <p:cNvSpPr txBox="1">
            <a:spLocks noGrp="1"/>
          </p:cNvSpPr>
          <p:nvPr>
            <p:ph type="ctrTitle"/>
          </p:nvPr>
        </p:nvSpPr>
        <p:spPr>
          <a:xfrm>
            <a:off x="1066800" y="2606040"/>
            <a:ext cx="10058400" cy="2743200"/>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dk1"/>
              </a:buClr>
              <a:buSzPts val="6800"/>
              <a:buFont typeface="Cambria"/>
              <a:buNone/>
            </a:pPr>
            <a:r>
              <a:rPr lang="en-US"/>
              <a:t>TREASURER’S REPORT	</a:t>
            </a:r>
            <a:endParaRPr/>
          </a:p>
        </p:txBody>
      </p:sp>
      <p:sp>
        <p:nvSpPr>
          <p:cNvPr id="172" name="Google Shape;172;p10"/>
          <p:cNvSpPr txBox="1">
            <a:spLocks noGrp="1"/>
          </p:cNvSpPr>
          <p:nvPr>
            <p:ph type="subTitle" idx="1"/>
          </p:nvPr>
        </p:nvSpPr>
        <p:spPr>
          <a:xfrm>
            <a:off x="1066800" y="5360437"/>
            <a:ext cx="10058400" cy="36576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000"/>
              <a:buNone/>
            </a:pPr>
            <a:r>
              <a:rPr lang="en-US"/>
              <a:t>SARAH MCCURDY</a:t>
            </a:r>
            <a:endParaRPr/>
          </a:p>
        </p:txBody>
      </p:sp>
      <p:pic>
        <p:nvPicPr>
          <p:cNvPr id="173" name="Google Shape;173;p10"/>
          <p:cNvPicPr preferRelativeResize="0"/>
          <p:nvPr/>
        </p:nvPicPr>
        <p:blipFill rotWithShape="1">
          <a:blip r:embed="rId3">
            <a:alphaModFix/>
          </a:blip>
          <a:srcRect/>
          <a:stretch/>
        </p:blipFill>
        <p:spPr>
          <a:xfrm>
            <a:off x="10142961" y="0"/>
            <a:ext cx="1841259" cy="1811215"/>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theme/theme1.xml><?xml version="1.0" encoding="utf-8"?>
<a:theme xmlns:a="http://schemas.openxmlformats.org/drawingml/2006/main" name="Red Line Business 16x9">
  <a:themeElements>
    <a:clrScheme name="RedLineBusiness_16x9">
      <a:dk1>
        <a:srgbClr val="514A40"/>
      </a:dk1>
      <a:lt1>
        <a:srgbClr val="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RedLineBusiness_16x9">
      <a:dk1>
        <a:srgbClr val="514A40"/>
      </a:dk1>
      <a:lt1>
        <a:srgbClr val="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171</TotalTime>
  <Words>2132</Words>
  <Application>Microsoft Office PowerPoint</Application>
  <PresentationFormat>Widescreen</PresentationFormat>
  <Paragraphs>508</Paragraphs>
  <Slides>59</Slides>
  <Notes>56</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59</vt:i4>
      </vt:variant>
    </vt:vector>
  </HeadingPairs>
  <TitlesOfParts>
    <vt:vector size="65" baseType="lpstr">
      <vt:lpstr>Arial</vt:lpstr>
      <vt:lpstr>Calibri</vt:lpstr>
      <vt:lpstr>Cambria</vt:lpstr>
      <vt:lpstr>Lato Black</vt:lpstr>
      <vt:lpstr>Noto Sans Symbols</vt:lpstr>
      <vt:lpstr>Red Line Business 16x9</vt:lpstr>
      <vt:lpstr>THE CANADIAN REGISTRATION BOARD OF OCCUPATIONAL HYGIENIST  ROHTM-The Mark of Professional Competence-ROHTTM</vt:lpstr>
      <vt:lpstr>AGENDA</vt:lpstr>
      <vt:lpstr>APPROVAL OF AGENDA &amp; 2018 MINUTES</vt:lpstr>
      <vt:lpstr>PRESIDENT’S REPORT </vt:lpstr>
      <vt:lpstr>PRESIDENT'S REPORT</vt:lpstr>
      <vt:lpstr>PRESIDENT'S REPORT</vt:lpstr>
      <vt:lpstr>PRESIDENT’S REPORT 2018-2019 BOARD OF DIRECTORS</vt:lpstr>
      <vt:lpstr>PRESIDENT'S REPORT</vt:lpstr>
      <vt:lpstr>TREASURER’S REPORT </vt:lpstr>
      <vt:lpstr>TREASURER'S  REPORT</vt:lpstr>
      <vt:lpstr>TREASURER'S  REPORT</vt:lpstr>
      <vt:lpstr>TREASURER'S  REPORT</vt:lpstr>
      <vt:lpstr>TREASURER'S  REPORT</vt:lpstr>
      <vt:lpstr>TREASURER'S  REPORT </vt:lpstr>
      <vt:lpstr>MOTION TO APPROVE 2018 AUDITOR’S REPORT</vt:lpstr>
      <vt:lpstr>REGISTRAR’S REPORT </vt:lpstr>
      <vt:lpstr>REGISTRAR’S REPORT</vt:lpstr>
      <vt:lpstr>REGISTRAR’S REPORT</vt:lpstr>
      <vt:lpstr>WHAT DOES OUR MEMBERSHIP LOOK LIKE ACROSS CANADA</vt:lpstr>
      <vt:lpstr>Total Membership: 2010-2018</vt:lpstr>
      <vt:lpstr>Total Exam and new Memberships  (2015-2019)</vt:lpstr>
      <vt:lpstr>PowerPoint Presentation</vt:lpstr>
      <vt:lpstr>REGISTRAR'S  REPORT</vt:lpstr>
      <vt:lpstr>PowerPoint Presentation</vt:lpstr>
      <vt:lpstr>REGISTRAR’S REPORT NEW ROH MEMBERS</vt:lpstr>
      <vt:lpstr>COMMITTEE REPORTS</vt:lpstr>
      <vt:lpstr>EXTERNAL AFFAIRS REPORT </vt:lpstr>
      <vt:lpstr>EXTERNAL AFFAIRS</vt:lpstr>
      <vt:lpstr>EXTERNAL AFFAIRS</vt:lpstr>
      <vt:lpstr>EXTERNAL AFFAIRS</vt:lpstr>
      <vt:lpstr>COMMUNICATIONS COMMITTEE REPORT </vt:lpstr>
      <vt:lpstr>COMMUNICATIONS REPORT</vt:lpstr>
      <vt:lpstr>COMMUNICATIONS REPORT </vt:lpstr>
      <vt:lpstr>ROH &amp; ROHT EXAM COMMITTEE REPORTS</vt:lpstr>
      <vt:lpstr>ROH EXAM COMMITTEE REPORT </vt:lpstr>
      <vt:lpstr>ROH EXAM COMMITTEE REPORT </vt:lpstr>
      <vt:lpstr>ROHT EXAM COMMITTEE REPORT </vt:lpstr>
      <vt:lpstr>REGISTRATION MAINTENANCE/POINTS COMMITTEE REPORT</vt:lpstr>
      <vt:lpstr>ROH REGISTRATION MAINTENANCE  </vt:lpstr>
      <vt:lpstr>ROHT REGISTRATION MAINTENANCE  </vt:lpstr>
      <vt:lpstr>REGISTRATION MAINTENANCE POINTS REPORT </vt:lpstr>
      <vt:lpstr>PROMOTIONS COMMITTEE REPORT </vt:lpstr>
      <vt:lpstr>PROMOTIONS COMMITTEE</vt:lpstr>
      <vt:lpstr>PROMOTIONS COMMITTEE</vt:lpstr>
      <vt:lpstr>PROMOTIONS COMMITTEE</vt:lpstr>
      <vt:lpstr>PROMOTIONS COMMITTEE</vt:lpstr>
      <vt:lpstr>PROMOTIONS COMMITTEE - ACTIVITIES </vt:lpstr>
      <vt:lpstr>Video - What is Occupational Hygiene?</vt:lpstr>
      <vt:lpstr>OTHER BUSINESS -  NEW AND OUTGOING DIRECTORS </vt:lpstr>
      <vt:lpstr>CRBOH Branding  ROH / ROHT Seals</vt:lpstr>
      <vt:lpstr>PowerPoint Presentation</vt:lpstr>
      <vt:lpstr>INCOMING PRESIDENT  2019 – 2020 </vt:lpstr>
      <vt:lpstr>NEW DIRECTORS  ROHT – EAST</vt:lpstr>
      <vt:lpstr>NEW DIRECTORS  ROH - QUEBEC</vt:lpstr>
      <vt:lpstr>NEW DIRECTORS  ROH – ATLANTIC PROVINCES</vt:lpstr>
      <vt:lpstr>OUTGOING DIRECTORS  THANK YOU FOR YOUR HARD WORK &amp; CONTRIBUTIONS TO THE BOARD.</vt:lpstr>
      <vt:lpstr>MEMBERS’ DISCUSSION &amp; OTHER BUSINESS</vt:lpstr>
      <vt:lpstr>CRBOH 32ND ANNUAL GENERAL MEETING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CANADIAN REGISTRATION BOARD OF OCCUPATIONAL HYGIENIST  ROHTM-The Mark of Professional Competence-ROHTTM</dc:title>
  <dc:creator>Sarah McCurdy</dc:creator>
  <cp:lastModifiedBy>Susan Singer</cp:lastModifiedBy>
  <cp:revision>39</cp:revision>
  <dcterms:created xsi:type="dcterms:W3CDTF">2019-03-14T14:35:40Z</dcterms:created>
  <dcterms:modified xsi:type="dcterms:W3CDTF">2019-07-30T17:07:11Z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